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5"/>
  </p:notesMasterIdLst>
  <p:sldIdLst>
    <p:sldId id="317" r:id="rId6"/>
    <p:sldId id="318" r:id="rId7"/>
    <p:sldId id="265" r:id="rId8"/>
    <p:sldId id="266" r:id="rId9"/>
    <p:sldId id="267" r:id="rId10"/>
    <p:sldId id="269" r:id="rId11"/>
    <p:sldId id="270" r:id="rId12"/>
    <p:sldId id="304" r:id="rId13"/>
    <p:sldId id="312" r:id="rId14"/>
    <p:sldId id="313" r:id="rId15"/>
    <p:sldId id="314" r:id="rId16"/>
    <p:sldId id="315" r:id="rId17"/>
    <p:sldId id="316" r:id="rId18"/>
    <p:sldId id="257" r:id="rId19"/>
    <p:sldId id="309" r:id="rId20"/>
    <p:sldId id="306" r:id="rId21"/>
    <p:sldId id="319" r:id="rId22"/>
    <p:sldId id="303" r:id="rId23"/>
    <p:sldId id="32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9DA2-B265-42AB-BE4B-52DA58CAEB9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F5B99-0051-4056-A9BB-C884F91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F5B99-0051-4056-A9BB-C884F91E3D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0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C7118-60D7-4EBF-9A70-88DEAC299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22958F-A27F-4789-B5B4-B65C7D967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3C0467-9CE3-4F22-A04B-C8FF4EA2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A1377D-808F-4FC0-AFCD-A39073A3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5FB9C6-9496-499A-B4DC-5FD739BB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2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DBF29-19C4-4DBD-99AB-9FF00022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02E8CD-6927-47E1-9C5A-77BE535BA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D2483-B8C0-4304-9B20-921D6E5D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E75410-D115-4BFA-923E-C80A192C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718C32-4963-4521-BAC2-2FD62B97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2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D83C6-E52A-4475-AF89-1093FD1E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CA46B0-BA64-47FF-9E49-273305895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6E1293-0632-4EE5-9FB6-A7516512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F62F40-7C0D-438B-A832-11773599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93E7FC-B90F-4D1C-91B2-C0C597D6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6A6E4-3DEE-4D94-89BC-F7786CDD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4F445A-FF4C-4D96-AEEA-AA6989C0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0AE739-B9FF-4AB5-A071-0F8E6801A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BF7986-2EAA-40FA-BDBF-6004D871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0F6F59-AAC3-4A7D-B621-27857F0A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E1D66B-D23B-49D0-B5B1-EE461923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9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4B706A-7A49-4A48-AAC4-02F43AE9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97FFED-FBAD-4C59-B065-DB0118C8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ABEDEC-DCC0-4F3F-BA30-3D8BFAE1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C9A47D7-DD0D-45D7-A488-081BF6250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9439FD-E2EF-40B9-9011-5E8D982BA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D607E0-ABD0-471D-BE37-7FD0C3D5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B90630-9A9C-4C17-AF68-705C7B6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02560E-1DB6-4CF2-8375-545EDBF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3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CD0BAB-F931-4468-A452-4ACA270C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C30D92-0F8A-4FFE-95A0-BA03AE77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36C2E-350C-426F-B156-BB6CC076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D6FEFF-E615-4EB5-9A91-3EA8E8B7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56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3F5427-000A-4AC7-8C3E-B4718C30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CA75E5-0BA4-43A4-B079-46A47D7C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84F123-23DE-4777-AD8D-714097AD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6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152E3-C689-4805-97E0-87290920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F229F2-233B-4932-BEAA-11495C05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368D42-E318-4CC9-8E0F-D1F3854DA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CE3F51-F218-48AE-8F16-092C4205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B52C96-7B1C-4EF3-9C87-CB5948D2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2B4261-5DFC-499E-90F6-6A853D9A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3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4435A9-04AD-4638-A796-9237988F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4F6AA3-273B-43A1-B1C2-1934EAE54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B53A2C-21EF-40C3-8984-3B41B94C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277C2F-D44F-49CA-BB48-62D7C329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710A42-7944-4571-A2A7-6596DB0A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0F0129-B120-4618-8FFB-DC552EE6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8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5105C-4D7A-4E5C-9BE5-685A575B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B4EF4C-9361-40ED-A2D1-5D58D4C3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0A37B7-696E-495E-B085-0341B025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82EFD8-023F-42EE-9126-327980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FFFBA0-8747-430B-AD80-FAD54F1B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9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7BB63A-38B6-4E77-A43B-6FCE502DA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3F7C76-277D-4587-9784-CF1D7531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07913-EC98-41AF-A625-0335C23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FFED3A-759D-40F3-89AF-67395EA1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3770CD-739C-4E24-ADF2-2A87C905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94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C7118-60D7-4EBF-9A70-88DEAC299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22958F-A27F-4789-B5B4-B65C7D967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3C0467-9CE3-4F22-A04B-C8FF4EA2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1377D-808F-4FC0-AFCD-A39073A3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FB9C6-9496-499A-B4DC-5FD739BB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24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DBF29-19C4-4DBD-99AB-9FF00022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02E8CD-6927-47E1-9C5A-77BE535BA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D2483-B8C0-4304-9B20-921D6E5D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75410-D115-4BFA-923E-C80A192C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18C32-4963-4521-BAC2-2FD62B97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15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D83C6-E52A-4475-AF89-1093FD1E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CA46B0-BA64-47FF-9E49-273305895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6E1293-0632-4EE5-9FB6-A7516512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62F40-7C0D-438B-A832-11773599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93E7FC-B90F-4D1C-91B2-C0C597D6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88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6A6E4-3DEE-4D94-89BC-F7786CDD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4F445A-FF4C-4D96-AEEA-AA6989C0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0AE739-B9FF-4AB5-A071-0F8E6801A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F7986-2EAA-40FA-BDBF-6004D871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F6F59-AAC3-4A7D-B621-27857F0A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E1D66B-D23B-49D0-B5B1-EE461923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7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B706A-7A49-4A48-AAC4-02F43AE9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97FFED-FBAD-4C59-B065-DB0118C8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ABEDEC-DCC0-4F3F-BA30-3D8BFAE1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9A47D7-DD0D-45D7-A488-081BF6250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9439FD-E2EF-40B9-9011-5E8D982BA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D607E0-ABD0-471D-BE37-7FD0C3D5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B90630-9A9C-4C17-AF68-705C7B6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02560E-1DB6-4CF2-8375-545EDBF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32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D0BAB-F931-4468-A452-4ACA270C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C30D92-0F8A-4FFE-95A0-BA03AE77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936C2E-350C-426F-B156-BB6CC076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D6FEFF-E615-4EB5-9A91-3EA8E8B7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57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3F5427-000A-4AC7-8C3E-B4718C30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CA75E5-0BA4-43A4-B079-46A47D7C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4F123-23DE-4777-AD8D-714097AD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0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152E3-C689-4805-97E0-87290920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229F2-233B-4932-BEAA-11495C05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68D42-E318-4CC9-8E0F-D1F3854DA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CE3F51-F218-48AE-8F16-092C4205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B52C96-7B1C-4EF3-9C87-CB5948D2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2B4261-5DFC-499E-90F6-6A853D9A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90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435A9-04AD-4638-A796-9237988F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4F6AA3-273B-43A1-B1C2-1934EAE54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B53A2C-21EF-40C3-8984-3B41B94C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277C2F-D44F-49CA-BB48-62D7C329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710A42-7944-4571-A2A7-6596DB0A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F0129-B120-4618-8FFB-DC552EE6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09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5105C-4D7A-4E5C-9BE5-685A575B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B4EF4C-9361-40ED-A2D1-5D58D4C3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0A37B7-696E-495E-B085-0341B025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82EFD8-023F-42EE-9126-327980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FFBA0-8747-430B-AD80-FAD54F1B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01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7BB63A-38B6-4E77-A43B-6FCE502DA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3F7C76-277D-4587-9784-CF1D7531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07913-EC98-41AF-A625-0335C23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FFED3A-759D-40F3-89AF-67395EA1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770CD-739C-4E24-ADF2-2A87C905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7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285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313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06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591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151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45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026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299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9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912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9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033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954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357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07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546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5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751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925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250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90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7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5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94D960-C709-44D8-B22B-5335429A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28F7F6-677F-4F9D-971E-8B52D516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38C8B0-CD45-4174-B8E6-E0E8C45F7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1E312E-84A8-4FFB-9EFD-4D2F0FFBE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7EB52F-165D-4629-BBC8-27F7C83E1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9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94D960-C709-44D8-B22B-5335429A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28F7F6-677F-4F9D-971E-8B52D516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38C8B0-CD45-4174-B8E6-E0E8C45F7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1E312E-84A8-4FFB-9EFD-4D2F0FFBE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7EB52F-165D-4629-BBC8-27F7C83E1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6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93DF-2580-459A-9B9B-42AC6D34005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CF651-E5F2-4E0A-A0E9-AAE0B430213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3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93DF-2580-459A-9B9B-42AC6D34005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CF651-E5F2-4E0A-A0E9-AAE0B430213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9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="" xmlns:a16="http://schemas.microsoft.com/office/drawing/2014/main" id="{05792917-75F1-49AC-A3EF-4EFA38DB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32" y="3"/>
            <a:ext cx="9158032" cy="685800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4ADFD82-2E1E-40B2-916C-D1FC57C30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4" y="200708"/>
            <a:ext cx="1474069" cy="1965425"/>
          </a:xfr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3CB0E95F-B5A8-427C-8DDE-B91345945BBD}"/>
              </a:ext>
            </a:extLst>
          </p:cNvPr>
          <p:cNvSpPr txBox="1">
            <a:spLocks/>
          </p:cNvSpPr>
          <p:nvPr/>
        </p:nvSpPr>
        <p:spPr>
          <a:xfrm>
            <a:off x="1490869" y="296309"/>
            <a:ext cx="7639100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586527E-1B74-4E89-B6C8-4A31E6183AF3}"/>
              </a:ext>
            </a:extLst>
          </p:cNvPr>
          <p:cNvGrpSpPr/>
          <p:nvPr/>
        </p:nvGrpSpPr>
        <p:grpSpPr>
          <a:xfrm>
            <a:off x="3342316" y="1630081"/>
            <a:ext cx="3936206" cy="1"/>
            <a:chOff x="4238625" y="1630017"/>
            <a:chExt cx="5248275" cy="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33694E7A-BF6C-4981-8F4F-DF641860AB4A}"/>
                </a:ext>
              </a:extLst>
            </p:cNvPr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D97F7901-CEF9-465B-BB65-D5372600BB8E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65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43B624-7DD1-4D72-9EAC-3D23515A20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DD39AE-12B1-412A-B0A6-BA9672C00D08}"/>
              </a:ext>
            </a:extLst>
          </p:cNvPr>
          <p:cNvSpPr txBox="1"/>
          <p:nvPr/>
        </p:nvSpPr>
        <p:spPr>
          <a:xfrm>
            <a:off x="1752600" y="39469"/>
            <a:ext cx="67162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GIỚI THIỆU KIẾN THỨC MỚI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AC652D7-B3DF-4E9E-A271-79BCD6BB5CA3}"/>
              </a:ext>
            </a:extLst>
          </p:cNvPr>
          <p:cNvGrpSpPr/>
          <p:nvPr/>
        </p:nvGrpSpPr>
        <p:grpSpPr>
          <a:xfrm>
            <a:off x="4021845" y="992646"/>
            <a:ext cx="2057401" cy="1379538"/>
            <a:chOff x="4021845" y="992646"/>
            <a:chExt cx="2057401" cy="1379538"/>
          </a:xfrm>
        </p:grpSpPr>
        <p:grpSp>
          <p:nvGrpSpPr>
            <p:cNvPr id="6" name="Group 19">
              <a:extLst>
                <a:ext uri="{FF2B5EF4-FFF2-40B4-BE49-F238E27FC236}">
                  <a16:creationId xmlns="" xmlns:a16="http://schemas.microsoft.com/office/drawing/2014/main" id="{C36B7CA7-7156-47AD-A7A1-96B6BBF84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9046" y="992646"/>
              <a:ext cx="1600200" cy="1379538"/>
              <a:chOff x="4038600" y="1066800"/>
              <a:chExt cx="1600200" cy="1379105"/>
            </a:xfrm>
          </p:grpSpPr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E0EF0633-F555-4CE2-AFDB-CE3A60ADA420}"/>
                  </a:ext>
                </a:extLst>
              </p:cNvPr>
              <p:cNvSpPr txBox="1"/>
              <p:nvPr/>
            </p:nvSpPr>
            <p:spPr bwMode="auto">
              <a:xfrm>
                <a:off x="4191000" y="1066800"/>
                <a:ext cx="1447800" cy="7694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862E4BBF-1D20-49EC-84A0-FE67BD5DF4C3}"/>
                  </a:ext>
                </a:extLst>
              </p:cNvPr>
              <p:cNvSpPr txBox="1"/>
              <p:nvPr/>
            </p:nvSpPr>
            <p:spPr bwMode="auto">
              <a:xfrm>
                <a:off x="4191000" y="1676464"/>
                <a:ext cx="1447800" cy="7694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C7BB4F8C-3B2B-452C-AB45-7702DE5C19DE}"/>
                  </a:ext>
                </a:extLst>
              </p:cNvPr>
              <p:cNvCxnSpPr/>
              <p:nvPr/>
            </p:nvCxnSpPr>
            <p:spPr bwMode="auto">
              <a:xfrm>
                <a:off x="4038600" y="1826974"/>
                <a:ext cx="838200" cy="1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151D13C-ACCB-4E59-B99F-47466F754E31}"/>
                </a:ext>
              </a:extLst>
            </p:cNvPr>
            <p:cNvSpPr txBox="1"/>
            <p:nvPr/>
          </p:nvSpPr>
          <p:spPr bwMode="auto">
            <a:xfrm>
              <a:off x="4021845" y="1353898"/>
              <a:ext cx="1447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3372F68-D025-4869-B176-74DB435D094E}"/>
              </a:ext>
            </a:extLst>
          </p:cNvPr>
          <p:cNvGrpSpPr/>
          <p:nvPr/>
        </p:nvGrpSpPr>
        <p:grpSpPr>
          <a:xfrm>
            <a:off x="1399230" y="1989343"/>
            <a:ext cx="3505200" cy="705032"/>
            <a:chOff x="958785" y="1690446"/>
            <a:chExt cx="3505200" cy="1241425"/>
          </a:xfrm>
        </p:grpSpPr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D0517032-2C0A-439B-BE6F-82AA0B68C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785" y="2223846"/>
              <a:ext cx="35052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A3AF9E41-73E2-42DE-AD30-EA19DD708DFB}"/>
                </a:ext>
              </a:extLst>
            </p:cNvPr>
            <p:cNvCxnSpPr/>
            <p:nvPr/>
          </p:nvCxnSpPr>
          <p:spPr>
            <a:xfrm rot="5400000">
              <a:off x="3092385" y="1842846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36">
            <a:extLst>
              <a:ext uri="{FF2B5EF4-FFF2-40B4-BE49-F238E27FC236}">
                <a16:creationId xmlns="" xmlns:a16="http://schemas.microsoft.com/office/drawing/2014/main" id="{54BE01C8-27CC-466C-9C6E-53413CAF7002}"/>
              </a:ext>
            </a:extLst>
          </p:cNvPr>
          <p:cNvGrpSpPr>
            <a:grpSpLocks/>
          </p:cNvGrpSpPr>
          <p:nvPr/>
        </p:nvGrpSpPr>
        <p:grpSpPr bwMode="auto">
          <a:xfrm>
            <a:off x="5221249" y="1887428"/>
            <a:ext cx="4800600" cy="597717"/>
            <a:chOff x="4800600" y="2133600"/>
            <a:chExt cx="4800600" cy="1295400"/>
          </a:xfrm>
        </p:grpSpPr>
        <p:sp>
          <p:nvSpPr>
            <p:cNvPr id="14" name="TextBox 9">
              <a:extLst>
                <a:ext uri="{FF2B5EF4-FFF2-40B4-BE49-F238E27FC236}">
                  <a16:creationId xmlns="" xmlns:a16="http://schemas.microsoft.com/office/drawing/2014/main" id="{16D2FEF1-FD68-418A-BFA0-A6A10C061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720975"/>
              <a:ext cx="46482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phân số</a:t>
              </a:r>
              <a:endPara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99B9233F-407E-4821-92F2-ECCE9A2A2EC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62500" y="2171700"/>
              <a:ext cx="762000" cy="6858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27">
            <a:extLst>
              <a:ext uri="{FF2B5EF4-FFF2-40B4-BE49-F238E27FC236}">
                <a16:creationId xmlns="" xmlns:a16="http://schemas.microsoft.com/office/drawing/2014/main" id="{5B86254B-F03A-4F42-8CC6-BDA3BF9D103F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2692910"/>
            <a:ext cx="2057400" cy="1317625"/>
            <a:chOff x="1143000" y="3886200"/>
            <a:chExt cx="2057400" cy="1317626"/>
          </a:xfrm>
        </p:grpSpPr>
        <p:grpSp>
          <p:nvGrpSpPr>
            <p:cNvPr id="17" name="Group 19">
              <a:extLst>
                <a:ext uri="{FF2B5EF4-FFF2-40B4-BE49-F238E27FC236}">
                  <a16:creationId xmlns="" xmlns:a16="http://schemas.microsoft.com/office/drawing/2014/main" id="{1B6090BF-4622-4E92-B837-69058A50A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3886200"/>
              <a:ext cx="1600200" cy="1317626"/>
              <a:chOff x="5638800" y="4267200"/>
              <a:chExt cx="1600200" cy="1317487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DDB6B572-C985-462A-A8A9-6BF8D8274B28}"/>
                  </a:ext>
                </a:extLst>
              </p:cNvPr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B26187C-1AE7-4A61-908D-00037D261B47}"/>
                  </a:ext>
                </a:extLst>
              </p:cNvPr>
              <p:cNvSpPr txBox="1"/>
              <p:nvPr/>
            </p:nvSpPr>
            <p:spPr>
              <a:xfrm>
                <a:off x="5791200" y="4876801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D3D30D96-6499-4B17-9C80-2F6713C436D2}"/>
                  </a:ext>
                </a:extLst>
              </p:cNvPr>
              <p:cNvCxnSpPr/>
              <p:nvPr/>
            </p:nvCxnSpPr>
            <p:spPr>
              <a:xfrm>
                <a:off x="5638800" y="4952928"/>
                <a:ext cx="838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BFFFA50-D986-469A-9C5D-AC2DA0E65CDC}"/>
                </a:ext>
              </a:extLst>
            </p:cNvPr>
            <p:cNvSpPr txBox="1"/>
            <p:nvPr/>
          </p:nvSpPr>
          <p:spPr>
            <a:xfrm>
              <a:off x="1143000" y="4114800"/>
              <a:ext cx="1447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CC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20C4AC5-4204-4712-ADE3-AF97C4978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992154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FB224A0-AEAA-4103-A131-0C4B6BE11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28666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E97E603-FD67-4AFE-A4E3-614BAE47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454" y="3493402"/>
            <a:ext cx="723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="" xmlns:a16="http://schemas.microsoft.com/office/drawing/2014/main" id="{36E72862-055A-496A-B252-BBFFA66A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246" y="144612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55">
            <a:extLst>
              <a:ext uri="{FF2B5EF4-FFF2-40B4-BE49-F238E27FC236}">
                <a16:creationId xmlns="" xmlns:a16="http://schemas.microsoft.com/office/drawing/2014/main" id="{F58086BE-0E45-4807-9B97-48B7687629EE}"/>
              </a:ext>
            </a:extLst>
          </p:cNvPr>
          <p:cNvGrpSpPr>
            <a:grpSpLocks/>
          </p:cNvGrpSpPr>
          <p:nvPr/>
        </p:nvGrpSpPr>
        <p:grpSpPr bwMode="auto">
          <a:xfrm>
            <a:off x="140052" y="5763062"/>
            <a:ext cx="1695711" cy="1193800"/>
            <a:chOff x="6087149" y="4106674"/>
            <a:chExt cx="1696708" cy="1193386"/>
          </a:xfrm>
        </p:grpSpPr>
        <p:grpSp>
          <p:nvGrpSpPr>
            <p:cNvPr id="29" name="Group 55">
              <a:extLst>
                <a:ext uri="{FF2B5EF4-FFF2-40B4-BE49-F238E27FC236}">
                  <a16:creationId xmlns="" xmlns:a16="http://schemas.microsoft.com/office/drawing/2014/main" id="{FA954F0D-93F3-4112-99AA-0709F5C721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4618" y="4106674"/>
              <a:ext cx="1239239" cy="1193386"/>
              <a:chOff x="5706418" y="4281294"/>
              <a:chExt cx="1239239" cy="1193259"/>
            </a:xfrm>
          </p:grpSpPr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B34535C-3B95-4034-B9F7-012735705D22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06B15825-8C0A-4F73-B86F-CBC094A19174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5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D9FD04C8-66F2-4A3B-B7C0-2997C4D14F1D}"/>
                  </a:ext>
                </a:extLst>
              </p:cNvPr>
              <p:cNvCxnSpPr>
                <a:endCxn id="30" idx="3"/>
              </p:cNvCxnSpPr>
              <p:nvPr/>
            </p:nvCxnSpPr>
            <p:spPr>
              <a:xfrm flipV="1">
                <a:off x="5706418" y="4877728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D2764B2-9FBD-4F90-8C00-19503BF2CDD1}"/>
                </a:ext>
              </a:extLst>
            </p:cNvPr>
            <p:cNvSpPr txBox="1"/>
            <p:nvPr/>
          </p:nvSpPr>
          <p:spPr>
            <a:xfrm>
              <a:off x="6087149" y="438020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  </a:t>
              </a:r>
            </a:p>
          </p:txBody>
        </p:sp>
      </p:grpSp>
      <p:sp>
        <p:nvSpPr>
          <p:cNvPr id="35" name="Down Ribbon 33">
            <a:extLst>
              <a:ext uri="{FF2B5EF4-FFF2-40B4-BE49-F238E27FC236}">
                <a16:creationId xmlns="" xmlns:a16="http://schemas.microsoft.com/office/drawing/2014/main" id="{481CAF97-D310-43DD-9B3E-4FEC0C99B713}"/>
              </a:ext>
            </a:extLst>
          </p:cNvPr>
          <p:cNvSpPr/>
          <p:nvPr/>
        </p:nvSpPr>
        <p:spPr>
          <a:xfrm>
            <a:off x="32994" y="5192027"/>
            <a:ext cx="8763000" cy="74136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55">
            <a:extLst>
              <a:ext uri="{FF2B5EF4-FFF2-40B4-BE49-F238E27FC236}">
                <a16:creationId xmlns="" xmlns:a16="http://schemas.microsoft.com/office/drawing/2014/main" id="{B71871FD-B1F2-4953-962D-89CFDEC0DDCB}"/>
              </a:ext>
            </a:extLst>
          </p:cNvPr>
          <p:cNvGrpSpPr>
            <a:grpSpLocks/>
          </p:cNvGrpSpPr>
          <p:nvPr/>
        </p:nvGrpSpPr>
        <p:grpSpPr bwMode="auto">
          <a:xfrm>
            <a:off x="4552374" y="5789165"/>
            <a:ext cx="1616663" cy="1193800"/>
            <a:chOff x="6166246" y="4106674"/>
            <a:chExt cx="1617611" cy="1193386"/>
          </a:xfrm>
        </p:grpSpPr>
        <p:grpSp>
          <p:nvGrpSpPr>
            <p:cNvPr id="37" name="Group 55">
              <a:extLst>
                <a:ext uri="{FF2B5EF4-FFF2-40B4-BE49-F238E27FC236}">
                  <a16:creationId xmlns="" xmlns:a16="http://schemas.microsoft.com/office/drawing/2014/main" id="{3C83E60A-E6E7-4102-90D5-59F2D921F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2230" y="4106674"/>
              <a:ext cx="1211627" cy="1193386"/>
              <a:chOff x="5734030" y="4281294"/>
              <a:chExt cx="1211627" cy="1193259"/>
            </a:xfrm>
          </p:grpSpPr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D500DBE9-436A-4591-89CA-447BFD6F263E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DA7EC298-4350-43A0-B469-4A9BDBB0A423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90724469-1C84-4293-B1E8-04FC4946F447}"/>
                  </a:ext>
                </a:extLst>
              </p:cNvPr>
              <p:cNvCxnSpPr>
                <a:endCxn id="38" idx="3"/>
              </p:cNvCxnSpPr>
              <p:nvPr/>
            </p:nvCxnSpPr>
            <p:spPr>
              <a:xfrm flipV="1">
                <a:off x="5785512" y="4833494"/>
                <a:ext cx="381224" cy="1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5A03E2C-7F1E-48E9-A090-F40F19D67040}"/>
                </a:ext>
              </a:extLst>
            </p:cNvPr>
            <p:cNvSpPr txBox="1"/>
            <p:nvPr/>
          </p:nvSpPr>
          <p:spPr>
            <a:xfrm>
              <a:off x="6166246" y="4335195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 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FF693E9-EB64-488B-92F2-15EE5537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77" y="6055098"/>
            <a:ext cx="330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75E620D-4497-4923-A432-A5BA5EF6C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822" y="6045672"/>
            <a:ext cx="330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9">
            <a:extLst>
              <a:ext uri="{FF2B5EF4-FFF2-40B4-BE49-F238E27FC236}">
                <a16:creationId xmlns="" xmlns:a16="http://schemas.microsoft.com/office/drawing/2014/main" id="{09C7F561-ACB6-42E2-AFCF-4EB6782D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967" y="655656"/>
            <a:ext cx="313924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2D7CA03-3C46-4B66-9FCA-E4996B8893A7}"/>
              </a:ext>
            </a:extLst>
          </p:cNvPr>
          <p:cNvGrpSpPr/>
          <p:nvPr/>
        </p:nvGrpSpPr>
        <p:grpSpPr>
          <a:xfrm>
            <a:off x="0" y="4150137"/>
            <a:ext cx="9144000" cy="1015663"/>
            <a:chOff x="0" y="4150137"/>
            <a:chExt cx="9144000" cy="1015663"/>
          </a:xfrm>
        </p:grpSpPr>
        <p:sp>
          <p:nvSpPr>
            <p:cNvPr id="25" name="TextBox 32">
              <a:extLst>
                <a:ext uri="{FF2B5EF4-FFF2-40B4-BE49-F238E27FC236}">
                  <a16:creationId xmlns="" xmlns:a16="http://schemas.microsoft.com/office/drawing/2014/main" id="{81677004-5C70-4AA7-AAEB-82EA05C91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50137"/>
              <a:ext cx="914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="" xmlns:a16="http://schemas.microsoft.com/office/drawing/2014/main" id="{0480197C-DE4C-41D6-BACA-C396D452BA66}"/>
                </a:ext>
              </a:extLst>
            </p:cNvPr>
            <p:cNvSpPr/>
            <p:nvPr/>
          </p:nvSpPr>
          <p:spPr>
            <a:xfrm>
              <a:off x="178152" y="4303019"/>
              <a:ext cx="609600" cy="2744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35" grpId="0" animBg="1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99C71B-FBAB-4B02-949D-0409D2D4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B4B59F-EFB5-467D-9B49-2028D9CF6507}"/>
              </a:ext>
            </a:extLst>
          </p:cNvPr>
          <p:cNvSpPr txBox="1"/>
          <p:nvPr/>
        </p:nvSpPr>
        <p:spPr>
          <a:xfrm>
            <a:off x="1752600" y="39469"/>
            <a:ext cx="67162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GIỚI THIỆU KIẾN THỨC MỚI</a:t>
            </a:r>
          </a:p>
        </p:txBody>
      </p:sp>
      <p:grpSp>
        <p:nvGrpSpPr>
          <p:cNvPr id="6" name="Group 55">
            <a:extLst>
              <a:ext uri="{FF2B5EF4-FFF2-40B4-BE49-F238E27FC236}">
                <a16:creationId xmlns="" xmlns:a16="http://schemas.microsoft.com/office/drawing/2014/main" id="{5FECC6E1-7478-444B-846E-A33E58A0BADF}"/>
              </a:ext>
            </a:extLst>
          </p:cNvPr>
          <p:cNvGrpSpPr>
            <a:grpSpLocks/>
          </p:cNvGrpSpPr>
          <p:nvPr/>
        </p:nvGrpSpPr>
        <p:grpSpPr bwMode="auto">
          <a:xfrm>
            <a:off x="3770730" y="1832539"/>
            <a:ext cx="1674812" cy="1193800"/>
            <a:chOff x="6109648" y="4106674"/>
            <a:chExt cx="1674209" cy="1193386"/>
          </a:xfrm>
        </p:grpSpPr>
        <p:grpSp>
          <p:nvGrpSpPr>
            <p:cNvPr id="7" name="Group 55">
              <a:extLst>
                <a:ext uri="{FF2B5EF4-FFF2-40B4-BE49-F238E27FC236}">
                  <a16:creationId xmlns="" xmlns:a16="http://schemas.microsoft.com/office/drawing/2014/main" id="{63FF878D-0DCF-4BB1-8C76-DC1D01D65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7673D66-D15E-49DD-B142-82BFE0DAEFB1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4A74E1F4-3E9F-41EF-869E-F53E7B7206A3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5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A6F8F8BD-E73F-482A-8130-CE3DA917A98D}"/>
                  </a:ext>
                </a:extLst>
              </p:cNvPr>
              <p:cNvCxnSpPr>
                <a:endCxn id="8" idx="3"/>
              </p:cNvCxnSpPr>
              <p:nvPr/>
            </p:nvCxnSpPr>
            <p:spPr>
              <a:xfrm flipV="1">
                <a:off x="5728483" y="4876337"/>
                <a:ext cx="380863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D337894-F6BD-45F0-8738-769D2DA0ACF1}"/>
                </a:ext>
              </a:extLst>
            </p:cNvPr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 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44784FD-CD52-447C-B03F-A6702125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64290"/>
            <a:ext cx="330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F2D7F7A-C832-4BEE-BABB-C42640084DAA}"/>
              </a:ext>
            </a:extLst>
          </p:cNvPr>
          <p:cNvSpPr txBox="1"/>
          <p:nvPr/>
        </p:nvSpPr>
        <p:spPr>
          <a:xfrm>
            <a:off x="1121183" y="1493308"/>
            <a:ext cx="345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B4D8085-A15C-42C5-A0C5-A6DCE69A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19" y="3644298"/>
            <a:ext cx="330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55">
            <a:extLst>
              <a:ext uri="{FF2B5EF4-FFF2-40B4-BE49-F238E27FC236}">
                <a16:creationId xmlns="" xmlns:a16="http://schemas.microsoft.com/office/drawing/2014/main" id="{CE30D880-6B86-403C-A8EC-60104B62C0FB}"/>
              </a:ext>
            </a:extLst>
          </p:cNvPr>
          <p:cNvGrpSpPr>
            <a:grpSpLocks/>
          </p:cNvGrpSpPr>
          <p:nvPr/>
        </p:nvGrpSpPr>
        <p:grpSpPr bwMode="auto">
          <a:xfrm>
            <a:off x="3750770" y="3330170"/>
            <a:ext cx="1673225" cy="1193800"/>
            <a:chOff x="6109648" y="4106674"/>
            <a:chExt cx="1674209" cy="1193386"/>
          </a:xfrm>
        </p:grpSpPr>
        <p:grpSp>
          <p:nvGrpSpPr>
            <p:cNvPr id="23" name="Group 55">
              <a:extLst>
                <a:ext uri="{FF2B5EF4-FFF2-40B4-BE49-F238E27FC236}">
                  <a16:creationId xmlns="" xmlns:a16="http://schemas.microsoft.com/office/drawing/2014/main" id="{61026FCD-258E-4A97-9AAD-AD0EAD3669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CE3DC481-F723-44B1-9984-5F021C3AB5A3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BACFA8EA-13CE-40D3-B597-4BCDC40855E1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92ACE004-0B34-40DA-A85C-86F683A700F8}"/>
                  </a:ext>
                </a:extLst>
              </p:cNvPr>
              <p:cNvCxnSpPr>
                <a:endCxn id="24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A0F7F05-10A6-4F85-8D21-44B1D5774B88}"/>
                </a:ext>
              </a:extLst>
            </p:cNvPr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  <a:r>
                <a:rPr lang="en-US" sz="3600" b="1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</a:t>
              </a:r>
              <a:endParaRPr lang="en-US" sz="3600" b="1" dirty="0">
                <a:ln w="1905">
                  <a:solidFill>
                    <a:srgbClr val="996633"/>
                  </a:solidFill>
                </a:ln>
                <a:solidFill>
                  <a:srgbClr val="130A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</p:grpSp>
      <p:sp>
        <p:nvSpPr>
          <p:cNvPr id="55" name="Text Box 29">
            <a:extLst>
              <a:ext uri="{FF2B5EF4-FFF2-40B4-BE49-F238E27FC236}">
                <a16:creationId xmlns="" xmlns:a16="http://schemas.microsoft.com/office/drawing/2014/main" id="{2DAD890C-E150-423F-9CDC-16169AFB1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967" y="655656"/>
            <a:ext cx="313924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815BA295-1661-4C4D-A21E-55311C9E25FD}"/>
              </a:ext>
            </a:extLst>
          </p:cNvPr>
          <p:cNvGrpSpPr/>
          <p:nvPr/>
        </p:nvGrpSpPr>
        <p:grpSpPr>
          <a:xfrm>
            <a:off x="0" y="4546937"/>
            <a:ext cx="9144000" cy="1015663"/>
            <a:chOff x="0" y="4546937"/>
            <a:chExt cx="9144000" cy="1015663"/>
          </a:xfrm>
        </p:grpSpPr>
        <p:sp>
          <p:nvSpPr>
            <p:cNvPr id="14" name="TextBox 32">
              <a:extLst>
                <a:ext uri="{FF2B5EF4-FFF2-40B4-BE49-F238E27FC236}">
                  <a16:creationId xmlns="" xmlns:a16="http://schemas.microsoft.com/office/drawing/2014/main" id="{FEBCF457-5E1C-4D70-8F7B-E02C263F6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46937"/>
              <a:ext cx="914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="" xmlns:a16="http://schemas.microsoft.com/office/drawing/2014/main" id="{84840308-B764-4440-A7F0-8EDD41DCA8E2}"/>
                </a:ext>
              </a:extLst>
            </p:cNvPr>
            <p:cNvSpPr/>
            <p:nvPr/>
          </p:nvSpPr>
          <p:spPr>
            <a:xfrm>
              <a:off x="166404" y="4686090"/>
              <a:ext cx="609600" cy="2744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91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D28227-3F55-403C-95C9-CFD59D83F9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9170BF-8325-41E3-9836-340EB3741FC5}"/>
              </a:ext>
            </a:extLst>
          </p:cNvPr>
          <p:cNvSpPr txBox="1"/>
          <p:nvPr/>
        </p:nvSpPr>
        <p:spPr>
          <a:xfrm>
            <a:off x="1752600" y="39469"/>
            <a:ext cx="67162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GIỚI THIỆU KIẾN THỨC MỚI</a:t>
            </a:r>
          </a:p>
        </p:txBody>
      </p:sp>
      <p:sp>
        <p:nvSpPr>
          <p:cNvPr id="7" name="Cloud Callout 31">
            <a:extLst>
              <a:ext uri="{FF2B5EF4-FFF2-40B4-BE49-F238E27FC236}">
                <a16:creationId xmlns="" xmlns:a16="http://schemas.microsoft.com/office/drawing/2014/main" id="{92EB6E9A-49CE-46E2-AAD6-2F18E7230955}"/>
              </a:ext>
            </a:extLst>
          </p:cNvPr>
          <p:cNvSpPr/>
          <p:nvPr/>
        </p:nvSpPr>
        <p:spPr>
          <a:xfrm>
            <a:off x="497120" y="3121025"/>
            <a:ext cx="8077200" cy="274637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Flowchart: Punched Tape 7">
            <a:extLst>
              <a:ext uri="{FF2B5EF4-FFF2-40B4-BE49-F238E27FC236}">
                <a16:creationId xmlns="" xmlns:a16="http://schemas.microsoft.com/office/drawing/2014/main" id="{6835F98C-0C1A-4747-93E1-DCF97859B21E}"/>
              </a:ext>
            </a:extLst>
          </p:cNvPr>
          <p:cNvSpPr/>
          <p:nvPr/>
        </p:nvSpPr>
        <p:spPr>
          <a:xfrm>
            <a:off x="1615218" y="3371886"/>
            <a:ext cx="5867400" cy="24384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hỗn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bao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cũng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h</a:t>
            </a:r>
            <a:r>
              <a:rPr lang="vi-VN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ơ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n 1</a:t>
            </a:r>
            <a:endParaRPr lang="en-US" sz="4000" b="1" dirty="0"/>
          </a:p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9" name="Group 55">
            <a:extLst>
              <a:ext uri="{FF2B5EF4-FFF2-40B4-BE49-F238E27FC236}">
                <a16:creationId xmlns="" xmlns:a16="http://schemas.microsoft.com/office/drawing/2014/main" id="{81D13F3E-426B-4D0B-B92D-5C8CD6A75429}"/>
              </a:ext>
            </a:extLst>
          </p:cNvPr>
          <p:cNvGrpSpPr>
            <a:grpSpLocks/>
          </p:cNvGrpSpPr>
          <p:nvPr/>
        </p:nvGrpSpPr>
        <p:grpSpPr bwMode="auto">
          <a:xfrm>
            <a:off x="3380297" y="1877763"/>
            <a:ext cx="1673225" cy="1193800"/>
            <a:chOff x="6109648" y="4106674"/>
            <a:chExt cx="1674209" cy="1193386"/>
          </a:xfrm>
        </p:grpSpPr>
        <p:grpSp>
          <p:nvGrpSpPr>
            <p:cNvPr id="10" name="Group 55">
              <a:extLst>
                <a:ext uri="{FF2B5EF4-FFF2-40B4-BE49-F238E27FC236}">
                  <a16:creationId xmlns="" xmlns:a16="http://schemas.microsoft.com/office/drawing/2014/main" id="{99922973-B756-4190-8365-3C47FD05D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68BBF66-2450-4EF8-A481-FB24EBEDBC54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4B53C00-ED63-434E-BD83-FF2808863D6B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E855DF74-0269-4409-94EB-0BCACFD6FE9E}"/>
                  </a:ext>
                </a:extLst>
              </p:cNvPr>
              <p:cNvCxnSpPr>
                <a:endCxn id="11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21DA622-08CA-4FDD-B6A9-5AABF957DDB5}"/>
                </a:ext>
              </a:extLst>
            </p:cNvPr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  <a:r>
                <a:rPr lang="en-US" sz="3600" b="1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</a:t>
              </a:r>
              <a:endParaRPr lang="en-US" sz="36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</p:grpSp>
      <p:grpSp>
        <p:nvGrpSpPr>
          <p:cNvPr id="15" name="Group 55">
            <a:extLst>
              <a:ext uri="{FF2B5EF4-FFF2-40B4-BE49-F238E27FC236}">
                <a16:creationId xmlns="" xmlns:a16="http://schemas.microsoft.com/office/drawing/2014/main" id="{7C6756D3-5B52-4738-B9D8-E57EA103B1BD}"/>
              </a:ext>
            </a:extLst>
          </p:cNvPr>
          <p:cNvGrpSpPr>
            <a:grpSpLocks/>
          </p:cNvGrpSpPr>
          <p:nvPr/>
        </p:nvGrpSpPr>
        <p:grpSpPr bwMode="auto">
          <a:xfrm>
            <a:off x="4863762" y="1877763"/>
            <a:ext cx="1674812" cy="1193800"/>
            <a:chOff x="6109648" y="4106674"/>
            <a:chExt cx="1674209" cy="1193386"/>
          </a:xfrm>
        </p:grpSpPr>
        <p:grpSp>
          <p:nvGrpSpPr>
            <p:cNvPr id="16" name="Group 55">
              <a:extLst>
                <a:ext uri="{FF2B5EF4-FFF2-40B4-BE49-F238E27FC236}">
                  <a16:creationId xmlns="" xmlns:a16="http://schemas.microsoft.com/office/drawing/2014/main" id="{2F2CEE55-9384-4D75-808C-B4165CBA0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0199E13-2D3B-4154-B414-85955838BBB9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66BB9AD6-D174-41AA-9208-451EFF1F7E62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5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504EC8F8-75BC-4C07-9372-37F858D70F7E}"/>
                  </a:ext>
                </a:extLst>
              </p:cNvPr>
              <p:cNvCxnSpPr>
                <a:endCxn id="17" idx="3"/>
              </p:cNvCxnSpPr>
              <p:nvPr/>
            </p:nvCxnSpPr>
            <p:spPr>
              <a:xfrm flipV="1">
                <a:off x="5728483" y="4876337"/>
                <a:ext cx="380863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DDF9861-CBFB-43A1-B15F-7509C1555658}"/>
                </a:ext>
              </a:extLst>
            </p:cNvPr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</a:t>
              </a:r>
            </a:p>
          </p:txBody>
        </p:sp>
      </p:grpSp>
      <p:grpSp>
        <p:nvGrpSpPr>
          <p:cNvPr id="21" name="Group 55">
            <a:extLst>
              <a:ext uri="{FF2B5EF4-FFF2-40B4-BE49-F238E27FC236}">
                <a16:creationId xmlns="" xmlns:a16="http://schemas.microsoft.com/office/drawing/2014/main" id="{50C8BA6E-4FB1-4440-9863-78CCBFB1F677}"/>
              </a:ext>
            </a:extLst>
          </p:cNvPr>
          <p:cNvGrpSpPr>
            <a:grpSpLocks/>
          </p:cNvGrpSpPr>
          <p:nvPr/>
        </p:nvGrpSpPr>
        <p:grpSpPr bwMode="auto">
          <a:xfrm>
            <a:off x="6337471" y="1826963"/>
            <a:ext cx="1673225" cy="1193800"/>
            <a:chOff x="6109648" y="4106674"/>
            <a:chExt cx="1674209" cy="1193386"/>
          </a:xfrm>
        </p:grpSpPr>
        <p:grpSp>
          <p:nvGrpSpPr>
            <p:cNvPr id="22" name="Group 55">
              <a:extLst>
                <a:ext uri="{FF2B5EF4-FFF2-40B4-BE49-F238E27FC236}">
                  <a16:creationId xmlns="" xmlns:a16="http://schemas.microsoft.com/office/drawing/2014/main" id="{28F70055-F93B-4D6E-BA02-3FAC6F0CF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7AC57D82-1791-4513-969D-DB45FF62E640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D6FAEB7-1BE0-4165-8F1E-7BC4D3D58A78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54D5AB98-C387-472A-B50D-DBD289D4CEB0}"/>
                  </a:ext>
                </a:extLst>
              </p:cNvPr>
              <p:cNvCxnSpPr>
                <a:endCxn id="23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C4A8E45-7388-443B-B54B-8047C6431F25}"/>
                </a:ext>
              </a:extLst>
            </p:cNvPr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  <a:r>
                <a:rPr lang="en-US" sz="3600" b="1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</a:t>
              </a:r>
              <a:endParaRPr lang="en-US" sz="36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</p:grpSp>
      <p:sp>
        <p:nvSpPr>
          <p:cNvPr id="27" name="TextBox 21">
            <a:extLst>
              <a:ext uri="{FF2B5EF4-FFF2-40B4-BE49-F238E27FC236}">
                <a16:creationId xmlns="" xmlns:a16="http://schemas.microsoft.com/office/drawing/2014/main" id="{B80F76F9-6407-4C6D-907B-75626485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306" y="210820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="" xmlns:a16="http://schemas.microsoft.com/office/drawing/2014/main" id="{A6F03901-4644-4AF1-86A8-13AB76427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680" y="2077298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;</a:t>
            </a:r>
          </a:p>
        </p:txBody>
      </p:sp>
      <p:grpSp>
        <p:nvGrpSpPr>
          <p:cNvPr id="29" name="Group 55">
            <a:extLst>
              <a:ext uri="{FF2B5EF4-FFF2-40B4-BE49-F238E27FC236}">
                <a16:creationId xmlns="" xmlns:a16="http://schemas.microsoft.com/office/drawing/2014/main" id="{791B0FEC-0064-415C-B915-CAE84C61F6A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914176"/>
            <a:ext cx="1673226" cy="1193800"/>
            <a:chOff x="6109647" y="4106674"/>
            <a:chExt cx="1674210" cy="1193386"/>
          </a:xfrm>
        </p:grpSpPr>
        <p:grpSp>
          <p:nvGrpSpPr>
            <p:cNvPr id="30" name="Group 55">
              <a:extLst>
                <a:ext uri="{FF2B5EF4-FFF2-40B4-BE49-F238E27FC236}">
                  <a16:creationId xmlns="" xmlns:a16="http://schemas.microsoft.com/office/drawing/2014/main" id="{F2EE2AE8-FC55-4533-8E8E-C3A7B926D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7117" y="4106674"/>
              <a:ext cx="1216740" cy="1193386"/>
              <a:chOff x="5728917" y="4281294"/>
              <a:chExt cx="1216740" cy="1193259"/>
            </a:xfrm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41273C6-6FCF-4D27-BC4E-08F726CCE0AE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927AC279-0D7F-469E-8C98-E6714D8FE32F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3FD1DF0D-F3B2-4882-95E5-2E580422FE2A}"/>
                  </a:ext>
                </a:extLst>
              </p:cNvPr>
              <p:cNvCxnSpPr>
                <a:endCxn id="31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3691FF1-94A7-4E88-8F42-590AAEF046B7}"/>
                </a:ext>
              </a:extLst>
            </p:cNvPr>
            <p:cNvSpPr txBox="1"/>
            <p:nvPr/>
          </p:nvSpPr>
          <p:spPr>
            <a:xfrm>
              <a:off x="6109647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35" name="TextBox 29">
            <a:extLst>
              <a:ext uri="{FF2B5EF4-FFF2-40B4-BE49-F238E27FC236}">
                <a16:creationId xmlns="" xmlns:a16="http://schemas.microsoft.com/office/drawing/2014/main" id="{9489C478-A971-4B8B-B1C2-4B05CE770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916" y="2101600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B083E5B-03BE-4C0C-9FB5-23244AB16A08}"/>
              </a:ext>
            </a:extLst>
          </p:cNvPr>
          <p:cNvSpPr txBox="1"/>
          <p:nvPr/>
        </p:nvSpPr>
        <p:spPr>
          <a:xfrm>
            <a:off x="1" y="12206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" name="Text Box 29">
            <a:extLst>
              <a:ext uri="{FF2B5EF4-FFF2-40B4-BE49-F238E27FC236}">
                <a16:creationId xmlns="" xmlns:a16="http://schemas.microsoft.com/office/drawing/2014/main" id="{FB261AAB-5C22-4551-864E-35F35BDD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967" y="655656"/>
            <a:ext cx="313924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27" grpId="0"/>
      <p:bldP spid="28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0E18DC-EAF7-4957-8681-0F40BADED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0CA576-D8DD-4CC3-A3DE-E8EF7972FB90}"/>
              </a:ext>
            </a:extLst>
          </p:cNvPr>
          <p:cNvSpPr txBox="1"/>
          <p:nvPr/>
        </p:nvSpPr>
        <p:spPr>
          <a:xfrm>
            <a:off x="1752600" y="39469"/>
            <a:ext cx="67162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GIỚI THIỆU KIẾN THỨC MỚI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F2DD9D-5F02-4E9B-9C80-AEBDC03E74BF}"/>
              </a:ext>
            </a:extLst>
          </p:cNvPr>
          <p:cNvSpPr txBox="1"/>
          <p:nvPr/>
        </p:nvSpPr>
        <p:spPr>
          <a:xfrm>
            <a:off x="154343" y="2134032"/>
            <a:ext cx="8915400" cy="440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400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- </a:t>
            </a:r>
            <a:r>
              <a:rPr lang="en-US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Hỗn số gồm hai phần: phần nguyên và phần phân số.</a:t>
            </a:r>
          </a:p>
          <a:p>
            <a:pPr algn="just" eaLnBrk="1" hangingPunct="1">
              <a:defRPr/>
            </a:pPr>
            <a:r>
              <a:rPr lang="en-US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-</a:t>
            </a:r>
            <a:r>
              <a:rPr lang="en-US" sz="4000" b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Khi </a:t>
            </a:r>
            <a:r>
              <a:rPr lang="vi-VN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đọc</a:t>
            </a:r>
            <a:r>
              <a:rPr lang="en-US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(hoặc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hỗn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ta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(</a:t>
            </a:r>
            <a:r>
              <a:rPr lang="en-US" sz="4000" b="1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hoặc</a:t>
            </a:r>
            <a:r>
              <a:rPr lang="en-US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viết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vi-VN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đọc</a:t>
            </a:r>
            <a:r>
              <a:rPr lang="en-US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(hoặc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- Phần phân số của hỗn số bao giờ cũng bé h</a:t>
            </a:r>
            <a:r>
              <a:rPr lang="vi-VN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ơ</a:t>
            </a:r>
            <a:r>
              <a:rPr lang="en-US" sz="4000" b="1">
                <a:solidFill>
                  <a:srgbClr val="130ACE"/>
                </a:solidFill>
                <a:latin typeface="Times New Roman"/>
                <a:cs typeface="Times New Roman" pitchFamily="18" charset="0"/>
              </a:rPr>
              <a:t>n 1.</a:t>
            </a:r>
            <a:endParaRPr lang="en-US" sz="4000" b="1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0450ED-721C-4D59-A1B3-B0A7C0C44400}"/>
              </a:ext>
            </a:extLst>
          </p:cNvPr>
          <p:cNvSpPr txBox="1"/>
          <p:nvPr/>
        </p:nvSpPr>
        <p:spPr>
          <a:xfrm>
            <a:off x="105130" y="1457757"/>
            <a:ext cx="2971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eaLnBrk="1" hangingPunct="1">
              <a:buFont typeface="Wingdings" pitchFamily="2" charset="2"/>
              <a:buChar char="v"/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Kết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 pitchFamily="18" charset="0"/>
              </a:rPr>
              <a:t>luận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+mn-cs"/>
              </a:rPr>
              <a:t>:</a:t>
            </a:r>
          </a:p>
        </p:txBody>
      </p:sp>
      <p:sp>
        <p:nvSpPr>
          <p:cNvPr id="9" name="Text Box 29">
            <a:extLst>
              <a:ext uri="{FF2B5EF4-FFF2-40B4-BE49-F238E27FC236}">
                <a16:creationId xmlns="" xmlns:a16="http://schemas.microsoft.com/office/drawing/2014/main" id="{B2EC3395-9CCA-4206-834B-DD244208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967" y="655656"/>
            <a:ext cx="313924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87818" y="152400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="" xmlns:a16="http://schemas.microsoft.com/office/drawing/2014/main" id="{5AEDC8CC-D1D4-4FC9-A07C-74D13A89EB0F}"/>
              </a:ext>
            </a:extLst>
          </p:cNvPr>
          <p:cNvSpPr txBox="1">
            <a:spLocks/>
          </p:cNvSpPr>
          <p:nvPr/>
        </p:nvSpPr>
        <p:spPr bwMode="auto">
          <a:xfrm>
            <a:off x="0" y="1264604"/>
            <a:ext cx="9144000" cy="52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C70C1357-EF3F-47E1-B8A0-436C9D681C80}"/>
              </a:ext>
            </a:extLst>
          </p:cNvPr>
          <p:cNvSpPr/>
          <p:nvPr/>
        </p:nvSpPr>
        <p:spPr>
          <a:xfrm>
            <a:off x="855486" y="2114550"/>
            <a:ext cx="1139825" cy="11128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grpSp>
        <p:nvGrpSpPr>
          <p:cNvPr id="108" name="Group 22">
            <a:extLst>
              <a:ext uri="{FF2B5EF4-FFF2-40B4-BE49-F238E27FC236}">
                <a16:creationId xmlns="" xmlns:a16="http://schemas.microsoft.com/office/drawing/2014/main" id="{466DFE75-AF43-4759-88A5-FAA8725E19E8}"/>
              </a:ext>
            </a:extLst>
          </p:cNvPr>
          <p:cNvGrpSpPr>
            <a:grpSpLocks/>
          </p:cNvGrpSpPr>
          <p:nvPr/>
        </p:nvGrpSpPr>
        <p:grpSpPr bwMode="auto">
          <a:xfrm>
            <a:off x="398286" y="3352800"/>
            <a:ext cx="2643188" cy="866775"/>
            <a:chOff x="1447800" y="3428998"/>
            <a:chExt cx="3886200" cy="1303799"/>
          </a:xfrm>
        </p:grpSpPr>
        <p:grpSp>
          <p:nvGrpSpPr>
            <p:cNvPr id="109" name="Group 11">
              <a:extLst>
                <a:ext uri="{FF2B5EF4-FFF2-40B4-BE49-F238E27FC236}">
                  <a16:creationId xmlns="" xmlns:a16="http://schemas.microsoft.com/office/drawing/2014/main" id="{8F1BFBB1-BC45-4763-919A-370D28B8D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3428998"/>
              <a:ext cx="1600200" cy="1303799"/>
              <a:chOff x="5638800" y="4267200"/>
              <a:chExt cx="1600200" cy="1303662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7007BEE3-A417-4A84-8450-618459A23D76}"/>
                  </a:ext>
                </a:extLst>
              </p:cNvPr>
              <p:cNvSpPr txBox="1"/>
              <p:nvPr/>
            </p:nvSpPr>
            <p:spPr>
              <a:xfrm>
                <a:off x="5791200" y="4267200"/>
                <a:ext cx="1447800" cy="694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id="{0B88352E-D5F6-4AF8-911D-7623A797EF3C}"/>
                  </a:ext>
                </a:extLst>
              </p:cNvPr>
              <p:cNvSpPr txBox="1"/>
              <p:nvPr/>
            </p:nvSpPr>
            <p:spPr>
              <a:xfrm>
                <a:off x="5791200" y="4876800"/>
                <a:ext cx="1447800" cy="694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50B4E434-43D8-48C4-BAD9-371AF5B6B718}"/>
                  </a:ext>
                </a:extLst>
              </p:cNvPr>
              <p:cNvCxnSpPr/>
              <p:nvPr/>
            </p:nvCxnSpPr>
            <p:spPr>
              <a:xfrm>
                <a:off x="5637840" y="4952459"/>
                <a:ext cx="837924" cy="23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A747A213-E0E7-4E86-8F43-48C7BA1377F7}"/>
                </a:ext>
              </a:extLst>
            </p:cNvPr>
            <p:cNvSpPr txBox="1"/>
            <p:nvPr/>
          </p:nvSpPr>
          <p:spPr>
            <a:xfrm>
              <a:off x="3242184" y="3701844"/>
              <a:ext cx="1447800" cy="694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  </a:t>
              </a:r>
            </a:p>
          </p:txBody>
        </p:sp>
        <p:sp>
          <p:nvSpPr>
            <p:cNvPr id="111" name="TextBox 17">
              <a:extLst>
                <a:ext uri="{FF2B5EF4-FFF2-40B4-BE49-F238E27FC236}">
                  <a16:creationId xmlns="" xmlns:a16="http://schemas.microsoft.com/office/drawing/2014/main" id="{8686838B-3AC9-4688-AB42-1689330A0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3773488"/>
              <a:ext cx="1295400" cy="69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 </a:t>
              </a:r>
            </a:p>
          </p:txBody>
        </p:sp>
      </p:grpSp>
      <p:sp>
        <p:nvSpPr>
          <p:cNvPr id="115" name="TextBox 18">
            <a:extLst>
              <a:ext uri="{FF2B5EF4-FFF2-40B4-BE49-F238E27FC236}">
                <a16:creationId xmlns="" xmlns:a16="http://schemas.microsoft.com/office/drawing/2014/main" id="{18BBD217-281A-4AF9-A1EE-268F754B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914" y="4362450"/>
            <a:ext cx="3633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400" b="1" dirty="0">
              <a:solidFill>
                <a:srgbClr val="130A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B3530C8D-5F6C-4A8A-BB9C-7837E3B68B41}"/>
              </a:ext>
            </a:extLst>
          </p:cNvPr>
          <p:cNvSpPr/>
          <p:nvPr/>
        </p:nvSpPr>
        <p:spPr>
          <a:xfrm>
            <a:off x="2050874" y="2117725"/>
            <a:ext cx="1243012" cy="11128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15C22158-25F2-4EE6-A182-D6FD8B08EE8B}"/>
              </a:ext>
            </a:extLst>
          </p:cNvPr>
          <p:cNvCxnSpPr/>
          <p:nvPr/>
        </p:nvCxnSpPr>
        <p:spPr>
          <a:xfrm>
            <a:off x="0" y="3124200"/>
            <a:ext cx="9144000" cy="762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35BB92E6-0D48-4B05-92CE-A043FC90DA87}"/>
              </a:ext>
            </a:extLst>
          </p:cNvPr>
          <p:cNvSpPr txBox="1"/>
          <p:nvPr/>
        </p:nvSpPr>
        <p:spPr>
          <a:xfrm>
            <a:off x="17286" y="2510135"/>
            <a:ext cx="9326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Mẫu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:</a:t>
            </a:r>
          </a:p>
        </p:txBody>
      </p:sp>
      <p:sp>
        <p:nvSpPr>
          <p:cNvPr id="119" name="Chord 118">
            <a:extLst>
              <a:ext uri="{FF2B5EF4-FFF2-40B4-BE49-F238E27FC236}">
                <a16:creationId xmlns="" xmlns:a16="http://schemas.microsoft.com/office/drawing/2014/main" id="{D239B529-F498-4E93-8ABF-E167301CE5DF}"/>
              </a:ext>
            </a:extLst>
          </p:cNvPr>
          <p:cNvSpPr/>
          <p:nvPr/>
        </p:nvSpPr>
        <p:spPr>
          <a:xfrm rot="10800000">
            <a:off x="1998486" y="2114550"/>
            <a:ext cx="1295400" cy="1114425"/>
          </a:xfrm>
          <a:prstGeom prst="chord">
            <a:avLst>
              <a:gd name="adj1" fmla="val 5542247"/>
              <a:gd name="adj2" fmla="val 162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0" name="TextBox 25">
            <a:extLst>
              <a:ext uri="{FF2B5EF4-FFF2-40B4-BE49-F238E27FC236}">
                <a16:creationId xmlns="" xmlns:a16="http://schemas.microsoft.com/office/drawing/2014/main" id="{B136AC25-AF04-4721-B3C3-B04910897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405" y="213360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A) </a:t>
            </a:r>
          </a:p>
        </p:txBody>
      </p:sp>
      <p:sp>
        <p:nvSpPr>
          <p:cNvPr id="121" name="TextBox 26">
            <a:extLst>
              <a:ext uri="{FF2B5EF4-FFF2-40B4-BE49-F238E27FC236}">
                <a16:creationId xmlns="" xmlns:a16="http://schemas.microsoft.com/office/drawing/2014/main" id="{EC39D659-7418-4F28-B07E-53E65CD3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405" y="373380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B) </a:t>
            </a:r>
          </a:p>
        </p:txBody>
      </p:sp>
      <p:sp>
        <p:nvSpPr>
          <p:cNvPr id="122" name="TextBox 27">
            <a:extLst>
              <a:ext uri="{FF2B5EF4-FFF2-40B4-BE49-F238E27FC236}">
                <a16:creationId xmlns="" xmlns:a16="http://schemas.microsoft.com/office/drawing/2014/main" id="{57B61422-9305-4A2C-8746-BB836973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805" y="54102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C) </a:t>
            </a:r>
          </a:p>
        </p:txBody>
      </p:sp>
      <p:grpSp>
        <p:nvGrpSpPr>
          <p:cNvPr id="123" name="Group 29">
            <a:extLst>
              <a:ext uri="{FF2B5EF4-FFF2-40B4-BE49-F238E27FC236}">
                <a16:creationId xmlns="" xmlns:a16="http://schemas.microsoft.com/office/drawing/2014/main" id="{6A110DCA-E9F2-4C98-836F-49DC92B843D1}"/>
              </a:ext>
            </a:extLst>
          </p:cNvPr>
          <p:cNvGrpSpPr>
            <a:grpSpLocks/>
          </p:cNvGrpSpPr>
          <p:nvPr/>
        </p:nvGrpSpPr>
        <p:grpSpPr bwMode="auto">
          <a:xfrm>
            <a:off x="5094405" y="1914428"/>
            <a:ext cx="3962400" cy="943073"/>
            <a:chOff x="2057400" y="3100445"/>
            <a:chExt cx="5349240" cy="1471555"/>
          </a:xfrm>
        </p:grpSpPr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A45444E7-67D2-4F73-A20B-9F00F123CCE1}"/>
                </a:ext>
              </a:extLst>
            </p:cNvPr>
            <p:cNvSpPr/>
            <p:nvPr/>
          </p:nvSpPr>
          <p:spPr>
            <a:xfrm>
              <a:off x="2057400" y="3108960"/>
              <a:ext cx="1463040" cy="146304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id="{109F237A-A687-4E59-A7F8-795641A14A93}"/>
                </a:ext>
              </a:extLst>
            </p:cNvPr>
            <p:cNvSpPr/>
            <p:nvPr/>
          </p:nvSpPr>
          <p:spPr>
            <a:xfrm>
              <a:off x="4038600" y="3108960"/>
              <a:ext cx="1463040" cy="146304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CCBD6FDA-1A0A-4687-9B3C-30E16763813B}"/>
                </a:ext>
              </a:extLst>
            </p:cNvPr>
            <p:cNvSpPr/>
            <p:nvPr/>
          </p:nvSpPr>
          <p:spPr>
            <a:xfrm>
              <a:off x="5943600" y="3100445"/>
              <a:ext cx="731520" cy="7242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293850DD-C16D-4BC9-889E-AA124C3A0E2C}"/>
                </a:ext>
              </a:extLst>
            </p:cNvPr>
            <p:cNvSpPr/>
            <p:nvPr/>
          </p:nvSpPr>
          <p:spPr>
            <a:xfrm>
              <a:off x="6675835" y="3100598"/>
              <a:ext cx="730805" cy="723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636694A2-02B0-43E0-866A-D3D1F2950EFD}"/>
                </a:ext>
              </a:extLst>
            </p:cNvPr>
            <p:cNvSpPr/>
            <p:nvPr/>
          </p:nvSpPr>
          <p:spPr>
            <a:xfrm>
              <a:off x="6675835" y="3848684"/>
              <a:ext cx="730805" cy="723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id="{C167C0D1-A067-4DD6-8EE5-77344E0FC1F6}"/>
                </a:ext>
              </a:extLst>
            </p:cNvPr>
            <p:cNvSpPr/>
            <p:nvPr/>
          </p:nvSpPr>
          <p:spPr>
            <a:xfrm>
              <a:off x="5942886" y="3848684"/>
              <a:ext cx="732949" cy="723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</p:grpSp>
      <p:grpSp>
        <p:nvGrpSpPr>
          <p:cNvPr id="136" name="Group 45">
            <a:extLst>
              <a:ext uri="{FF2B5EF4-FFF2-40B4-BE49-F238E27FC236}">
                <a16:creationId xmlns="" xmlns:a16="http://schemas.microsoft.com/office/drawing/2014/main" id="{5C31A727-79B7-4BB2-9C45-DBDCDEE05671}"/>
              </a:ext>
            </a:extLst>
          </p:cNvPr>
          <p:cNvGrpSpPr>
            <a:grpSpLocks/>
          </p:cNvGrpSpPr>
          <p:nvPr/>
        </p:nvGrpSpPr>
        <p:grpSpPr bwMode="auto">
          <a:xfrm>
            <a:off x="4749918" y="3657438"/>
            <a:ext cx="4208286" cy="609600"/>
            <a:chOff x="1554480" y="3477904"/>
            <a:chExt cx="7193790" cy="1475096"/>
          </a:xfrm>
        </p:grpSpPr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E384743B-2BA6-48C4-8C3A-DD7BCDC305EC}"/>
                </a:ext>
              </a:extLst>
            </p:cNvPr>
            <p:cNvSpPr/>
            <p:nvPr/>
          </p:nvSpPr>
          <p:spPr>
            <a:xfrm>
              <a:off x="1554480" y="3505200"/>
              <a:ext cx="2133600" cy="1447800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213DA72F-ED4D-40CD-AAE2-FAEDCD7CA268}"/>
                </a:ext>
              </a:extLst>
            </p:cNvPr>
            <p:cNvSpPr/>
            <p:nvPr/>
          </p:nvSpPr>
          <p:spPr>
            <a:xfrm>
              <a:off x="3992880" y="3489960"/>
              <a:ext cx="2103120" cy="1463040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4A39DFD1-7CEB-4581-AB90-91EDAE57AB52}"/>
                </a:ext>
              </a:extLst>
            </p:cNvPr>
            <p:cNvSpPr/>
            <p:nvPr/>
          </p:nvSpPr>
          <p:spPr>
            <a:xfrm>
              <a:off x="6824047" y="3484273"/>
              <a:ext cx="420623" cy="1463041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825C74AE-1A49-4DD7-AB99-95186FAE420E}"/>
                </a:ext>
              </a:extLst>
            </p:cNvPr>
            <p:cNvSpPr/>
            <p:nvPr/>
          </p:nvSpPr>
          <p:spPr>
            <a:xfrm>
              <a:off x="6355080" y="3489960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54DD6C9A-C6F9-47D8-8E4D-39B7674BD268}"/>
                </a:ext>
              </a:extLst>
            </p:cNvPr>
            <p:cNvSpPr/>
            <p:nvPr/>
          </p:nvSpPr>
          <p:spPr>
            <a:xfrm>
              <a:off x="8327643" y="3477904"/>
              <a:ext cx="420627" cy="14635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C37AE9B2-6DD6-4D21-852E-058D8E5C75B5}"/>
                </a:ext>
              </a:extLst>
            </p:cNvPr>
            <p:cNvSpPr/>
            <p:nvPr/>
          </p:nvSpPr>
          <p:spPr>
            <a:xfrm>
              <a:off x="7325248" y="3489959"/>
              <a:ext cx="420623" cy="1463041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49F1C843-9B7B-4117-B7A4-C03F002BF9A9}"/>
                </a:ext>
              </a:extLst>
            </p:cNvPr>
            <p:cNvSpPr/>
            <p:nvPr/>
          </p:nvSpPr>
          <p:spPr>
            <a:xfrm>
              <a:off x="7842561" y="3489959"/>
              <a:ext cx="420623" cy="1463041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</a:endParaRPr>
            </a:p>
          </p:txBody>
        </p:sp>
      </p:grpSp>
      <p:grpSp>
        <p:nvGrpSpPr>
          <p:cNvPr id="145" name="Group 22">
            <a:extLst>
              <a:ext uri="{FF2B5EF4-FFF2-40B4-BE49-F238E27FC236}">
                <a16:creationId xmlns="" xmlns:a16="http://schemas.microsoft.com/office/drawing/2014/main" id="{00A37E4B-1946-4C13-AFAF-BA13F31C42EC}"/>
              </a:ext>
            </a:extLst>
          </p:cNvPr>
          <p:cNvGrpSpPr>
            <a:grpSpLocks/>
          </p:cNvGrpSpPr>
          <p:nvPr/>
        </p:nvGrpSpPr>
        <p:grpSpPr bwMode="auto">
          <a:xfrm>
            <a:off x="3646605" y="4267200"/>
            <a:ext cx="2895600" cy="842963"/>
            <a:chOff x="1524000" y="3657664"/>
            <a:chExt cx="2895600" cy="842670"/>
          </a:xfrm>
        </p:grpSpPr>
        <p:grpSp>
          <p:nvGrpSpPr>
            <p:cNvPr id="146" name="Group 11">
              <a:extLst>
                <a:ext uri="{FF2B5EF4-FFF2-40B4-BE49-F238E27FC236}">
                  <a16:creationId xmlns="" xmlns:a16="http://schemas.microsoft.com/office/drawing/2014/main" id="{9B511771-F0EA-48F2-A09E-EC5DE647A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657664"/>
              <a:ext cx="1447800" cy="842670"/>
              <a:chOff x="3733800" y="4495833"/>
              <a:chExt cx="1447800" cy="842580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id="{32CF735D-FB6C-44F8-BE48-366ED348877F}"/>
                  </a:ext>
                </a:extLst>
              </p:cNvPr>
              <p:cNvSpPr txBox="1"/>
              <p:nvPr/>
            </p:nvSpPr>
            <p:spPr>
              <a:xfrm>
                <a:off x="3733800" y="4495833"/>
                <a:ext cx="1447800" cy="4616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id="{7032B525-CB00-4D8E-905D-038571D7D4AA}"/>
                  </a:ext>
                </a:extLst>
              </p:cNvPr>
              <p:cNvSpPr txBox="1"/>
              <p:nvPr/>
            </p:nvSpPr>
            <p:spPr>
              <a:xfrm>
                <a:off x="3733800" y="4876797"/>
                <a:ext cx="1447800" cy="4616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5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="" xmlns:a16="http://schemas.microsoft.com/office/drawing/2014/main" id="{9EAAB807-D905-4BBD-9B78-786D9B4B1BF6}"/>
                  </a:ext>
                </a:extLst>
              </p:cNvPr>
              <p:cNvCxnSpPr/>
              <p:nvPr/>
            </p:nvCxnSpPr>
            <p:spPr>
              <a:xfrm>
                <a:off x="3733800" y="4952825"/>
                <a:ext cx="381000" cy="476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6DA568FE-D4E5-4B45-9EAC-D17F27D7054B}"/>
                </a:ext>
              </a:extLst>
            </p:cNvPr>
            <p:cNvSpPr txBox="1"/>
            <p:nvPr/>
          </p:nvSpPr>
          <p:spPr>
            <a:xfrm>
              <a:off x="2582068" y="3851921"/>
              <a:ext cx="1447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  </a:t>
              </a:r>
            </a:p>
          </p:txBody>
        </p:sp>
        <p:sp>
          <p:nvSpPr>
            <p:cNvPr id="148" name="TextBox 17">
              <a:extLst>
                <a:ext uri="{FF2B5EF4-FFF2-40B4-BE49-F238E27FC236}">
                  <a16:creationId xmlns="" xmlns:a16="http://schemas.microsoft.com/office/drawing/2014/main" id="{880AAE7C-90E3-4C74-A214-35301C733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773488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grpSp>
        <p:nvGrpSpPr>
          <p:cNvPr id="152" name="Group 158">
            <a:extLst>
              <a:ext uri="{FF2B5EF4-FFF2-40B4-BE49-F238E27FC236}">
                <a16:creationId xmlns="" xmlns:a16="http://schemas.microsoft.com/office/drawing/2014/main" id="{89FE3145-6B3E-4157-8F0A-5CDE90F1669A}"/>
              </a:ext>
            </a:extLst>
          </p:cNvPr>
          <p:cNvGrpSpPr>
            <a:grpSpLocks/>
          </p:cNvGrpSpPr>
          <p:nvPr/>
        </p:nvGrpSpPr>
        <p:grpSpPr bwMode="auto">
          <a:xfrm>
            <a:off x="4332405" y="5058265"/>
            <a:ext cx="4648200" cy="1143000"/>
            <a:chOff x="1079088" y="1371600"/>
            <a:chExt cx="6923500" cy="3060288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C0BA9E9C-ED22-4CEE-9D61-6413BBB2F1F7}"/>
                </a:ext>
              </a:extLst>
            </p:cNvPr>
            <p:cNvCxnSpPr/>
            <p:nvPr/>
          </p:nvCxnSpPr>
          <p:spPr>
            <a:xfrm>
              <a:off x="1142932" y="1660627"/>
              <a:ext cx="6857292" cy="4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B6897489-ABAF-4A07-9B53-5790FD168103}"/>
                </a:ext>
              </a:extLst>
            </p:cNvPr>
            <p:cNvCxnSpPr/>
            <p:nvPr/>
          </p:nvCxnSpPr>
          <p:spPr>
            <a:xfrm rot="5400000">
              <a:off x="844416" y="1639377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6F89F5CC-C7E0-4E11-ABD2-60ED66B2282F}"/>
                </a:ext>
              </a:extLst>
            </p:cNvPr>
            <p:cNvCxnSpPr/>
            <p:nvPr/>
          </p:nvCxnSpPr>
          <p:spPr>
            <a:xfrm rot="5400000" flipH="1" flipV="1">
              <a:off x="1068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E95F795B-DA0C-423A-8409-62DDCE473FA3}"/>
                </a:ext>
              </a:extLst>
            </p:cNvPr>
            <p:cNvCxnSpPr/>
            <p:nvPr/>
          </p:nvCxnSpPr>
          <p:spPr>
            <a:xfrm rot="5400000" flipH="1" flipV="1">
              <a:off x="1282344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402A5E47-8DC2-4144-AB98-6AD37DE3BCA1}"/>
                </a:ext>
              </a:extLst>
            </p:cNvPr>
            <p:cNvCxnSpPr/>
            <p:nvPr/>
          </p:nvCxnSpPr>
          <p:spPr>
            <a:xfrm rot="5400000" flipH="1" flipV="1">
              <a:off x="1511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B7673BA2-07B8-472C-9044-2B79BE1DFE4E}"/>
                </a:ext>
              </a:extLst>
            </p:cNvPr>
            <p:cNvCxnSpPr/>
            <p:nvPr/>
          </p:nvCxnSpPr>
          <p:spPr>
            <a:xfrm rot="5400000" flipH="1" flipV="1">
              <a:off x="1738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0976E87F-9F26-420F-8B32-8B36779280B8}"/>
                </a:ext>
              </a:extLst>
            </p:cNvPr>
            <p:cNvCxnSpPr/>
            <p:nvPr/>
          </p:nvCxnSpPr>
          <p:spPr>
            <a:xfrm rot="5400000" flipH="1" flipV="1">
              <a:off x="1969256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923E5747-0B7C-430B-80ED-07C3378274C3}"/>
                </a:ext>
              </a:extLst>
            </p:cNvPr>
            <p:cNvCxnSpPr/>
            <p:nvPr/>
          </p:nvCxnSpPr>
          <p:spPr>
            <a:xfrm rot="5400000" flipH="1" flipV="1">
              <a:off x="2197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C6DB6972-0DE4-443A-B842-ECA27EA117C1}"/>
                </a:ext>
              </a:extLst>
            </p:cNvPr>
            <p:cNvCxnSpPr/>
            <p:nvPr/>
          </p:nvCxnSpPr>
          <p:spPr>
            <a:xfrm rot="5400000" flipH="1" flipV="1">
              <a:off x="243980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7936D18A-2193-4EE3-B1AA-E0293461E651}"/>
                </a:ext>
              </a:extLst>
            </p:cNvPr>
            <p:cNvCxnSpPr/>
            <p:nvPr/>
          </p:nvCxnSpPr>
          <p:spPr>
            <a:xfrm rot="5400000" flipH="1" flipV="1">
              <a:off x="2654985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D27D77AF-3749-49E1-ADED-DFC76E3F34D9}"/>
                </a:ext>
              </a:extLst>
            </p:cNvPr>
            <p:cNvCxnSpPr/>
            <p:nvPr/>
          </p:nvCxnSpPr>
          <p:spPr>
            <a:xfrm rot="5400000" flipH="1" flipV="1">
              <a:off x="2883168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BF71A3CD-BD3E-4B3C-AC2F-D1F4CFA20228}"/>
                </a:ext>
              </a:extLst>
            </p:cNvPr>
            <p:cNvCxnSpPr/>
            <p:nvPr/>
          </p:nvCxnSpPr>
          <p:spPr>
            <a:xfrm rot="5400000" flipH="1" flipV="1">
              <a:off x="3111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E51FEC4A-4FF4-4FAD-9F37-ACE78463AD90}"/>
                </a:ext>
              </a:extLst>
            </p:cNvPr>
            <p:cNvCxnSpPr/>
            <p:nvPr/>
          </p:nvCxnSpPr>
          <p:spPr>
            <a:xfrm rot="5400000" flipH="1" flipV="1">
              <a:off x="3340715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8EE55785-63BF-4949-B50D-76DE78992013}"/>
                </a:ext>
              </a:extLst>
            </p:cNvPr>
            <p:cNvCxnSpPr/>
            <p:nvPr/>
          </p:nvCxnSpPr>
          <p:spPr>
            <a:xfrm rot="5400000" flipH="1" flipV="1">
              <a:off x="3554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3A3858E7-3CE6-4AC4-B7BA-F98821ED9DEE}"/>
                </a:ext>
              </a:extLst>
            </p:cNvPr>
            <p:cNvCxnSpPr/>
            <p:nvPr/>
          </p:nvCxnSpPr>
          <p:spPr>
            <a:xfrm rot="5400000" flipH="1" flipV="1">
              <a:off x="3781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0721468A-DD13-4166-81C5-08DDA9C1AAD2}"/>
                </a:ext>
              </a:extLst>
            </p:cNvPr>
            <p:cNvCxnSpPr/>
            <p:nvPr/>
          </p:nvCxnSpPr>
          <p:spPr>
            <a:xfrm rot="5400000" flipH="1" flipV="1">
              <a:off x="4012256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B80B0CEC-CFEC-461E-BC25-C6A224C691F5}"/>
                </a:ext>
              </a:extLst>
            </p:cNvPr>
            <p:cNvCxnSpPr/>
            <p:nvPr/>
          </p:nvCxnSpPr>
          <p:spPr>
            <a:xfrm rot="5400000" flipH="1" flipV="1">
              <a:off x="4240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A2B211EA-69FF-4088-9A6C-0B72CF2A812D}"/>
                </a:ext>
              </a:extLst>
            </p:cNvPr>
            <p:cNvCxnSpPr/>
            <p:nvPr/>
          </p:nvCxnSpPr>
          <p:spPr>
            <a:xfrm rot="5400000" flipH="1" flipV="1">
              <a:off x="4467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D659F8FA-2A06-4FCD-9CE4-44EB05F24D9C}"/>
                </a:ext>
              </a:extLst>
            </p:cNvPr>
            <p:cNvCxnSpPr/>
            <p:nvPr/>
          </p:nvCxnSpPr>
          <p:spPr>
            <a:xfrm rot="5400000" flipH="1" flipV="1">
              <a:off x="4712173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8CCDECA0-7468-4E7C-A7D6-AF91573EFA3A}"/>
                </a:ext>
              </a:extLst>
            </p:cNvPr>
            <p:cNvCxnSpPr/>
            <p:nvPr/>
          </p:nvCxnSpPr>
          <p:spPr>
            <a:xfrm rot="5400000" flipH="1" flipV="1">
              <a:off x="4926168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8754A6B5-3867-4400-8906-B7A537F368BF}"/>
                </a:ext>
              </a:extLst>
            </p:cNvPr>
            <p:cNvCxnSpPr/>
            <p:nvPr/>
          </p:nvCxnSpPr>
          <p:spPr>
            <a:xfrm rot="5400000" flipH="1" flipV="1">
              <a:off x="5154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49631997-B5E6-4240-8B85-295F654D234F}"/>
                </a:ext>
              </a:extLst>
            </p:cNvPr>
            <p:cNvCxnSpPr/>
            <p:nvPr/>
          </p:nvCxnSpPr>
          <p:spPr>
            <a:xfrm rot="5400000" flipH="1" flipV="1">
              <a:off x="5382532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C1F66FE4-5738-41F1-8FA6-0951765076D2}"/>
                </a:ext>
              </a:extLst>
            </p:cNvPr>
            <p:cNvCxnSpPr/>
            <p:nvPr/>
          </p:nvCxnSpPr>
          <p:spPr>
            <a:xfrm rot="5400000" flipH="1" flipV="1">
              <a:off x="5626085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D489CE4D-449D-4792-9B53-EE5110090F58}"/>
                </a:ext>
              </a:extLst>
            </p:cNvPr>
            <p:cNvCxnSpPr/>
            <p:nvPr/>
          </p:nvCxnSpPr>
          <p:spPr>
            <a:xfrm rot="5400000" flipH="1" flipV="1">
              <a:off x="584007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55B2F04F-5B17-4C1A-8355-579752D1AAA5}"/>
                </a:ext>
              </a:extLst>
            </p:cNvPr>
            <p:cNvCxnSpPr/>
            <p:nvPr/>
          </p:nvCxnSpPr>
          <p:spPr>
            <a:xfrm rot="5400000" flipH="1" flipV="1">
              <a:off x="6068261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02B01253-7D45-4805-B78F-3BA4868B3D6E}"/>
                </a:ext>
              </a:extLst>
            </p:cNvPr>
            <p:cNvCxnSpPr/>
            <p:nvPr/>
          </p:nvCxnSpPr>
          <p:spPr>
            <a:xfrm rot="5400000" flipH="1" flipV="1">
              <a:off x="6296444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2FE31797-4AE5-46AF-9704-E91F9990B98D}"/>
                </a:ext>
              </a:extLst>
            </p:cNvPr>
            <p:cNvCxnSpPr/>
            <p:nvPr/>
          </p:nvCxnSpPr>
          <p:spPr>
            <a:xfrm rot="5400000" flipH="1" flipV="1">
              <a:off x="652580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235B4FC5-2A46-4C2C-89B2-0734DB86E4E8}"/>
                </a:ext>
              </a:extLst>
            </p:cNvPr>
            <p:cNvCxnSpPr/>
            <p:nvPr/>
          </p:nvCxnSpPr>
          <p:spPr>
            <a:xfrm rot="5400000" flipH="1" flipV="1">
              <a:off x="675399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EF7147F-D1D9-4FF0-A217-9BD15D66823B}"/>
                </a:ext>
              </a:extLst>
            </p:cNvPr>
            <p:cNvCxnSpPr/>
            <p:nvPr/>
          </p:nvCxnSpPr>
          <p:spPr>
            <a:xfrm rot="5400000" flipH="1" flipV="1">
              <a:off x="6997543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78817F51-7AA7-474D-A0B7-6E1E0DDA460D}"/>
                </a:ext>
              </a:extLst>
            </p:cNvPr>
            <p:cNvCxnSpPr/>
            <p:nvPr/>
          </p:nvCxnSpPr>
          <p:spPr>
            <a:xfrm rot="5400000" flipH="1" flipV="1">
              <a:off x="7211537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2B97BC1D-0DC6-45C2-84F9-989D90DCC9CB}"/>
                </a:ext>
              </a:extLst>
            </p:cNvPr>
            <p:cNvCxnSpPr/>
            <p:nvPr/>
          </p:nvCxnSpPr>
          <p:spPr>
            <a:xfrm rot="5400000" flipH="1" flipV="1">
              <a:off x="743971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9618EFD3-E72D-4D89-AB74-22A6C1F5CBDD}"/>
                </a:ext>
              </a:extLst>
            </p:cNvPr>
            <p:cNvCxnSpPr/>
            <p:nvPr/>
          </p:nvCxnSpPr>
          <p:spPr>
            <a:xfrm rot="5400000" flipH="1" flipV="1">
              <a:off x="760996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0B893906-1F66-41F2-80B3-A24D6DB41161}"/>
                </a:ext>
              </a:extLst>
            </p:cNvPr>
            <p:cNvCxnSpPr/>
            <p:nvPr/>
          </p:nvCxnSpPr>
          <p:spPr>
            <a:xfrm rot="5400000">
              <a:off x="7733631" y="1638193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558B136-F1C7-4739-8C1B-F87A9E09DA3F}"/>
                </a:ext>
              </a:extLst>
            </p:cNvPr>
            <p:cNvCxnSpPr/>
            <p:nvPr/>
          </p:nvCxnSpPr>
          <p:spPr>
            <a:xfrm>
              <a:off x="1142932" y="2497957"/>
              <a:ext cx="6857292" cy="42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3E869D43-68AA-4E92-A24E-65948C6A87B5}"/>
                </a:ext>
              </a:extLst>
            </p:cNvPr>
            <p:cNvCxnSpPr/>
            <p:nvPr/>
          </p:nvCxnSpPr>
          <p:spPr>
            <a:xfrm rot="5400000">
              <a:off x="844416" y="2476707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BCD61F44-D4E2-46BC-A432-97FD3E75D199}"/>
                </a:ext>
              </a:extLst>
            </p:cNvPr>
            <p:cNvCxnSpPr/>
            <p:nvPr/>
          </p:nvCxnSpPr>
          <p:spPr>
            <a:xfrm rot="5400000" flipH="1" flipV="1">
              <a:off x="1066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93CC1959-5C83-4B99-A9B4-1BA3E915AB3A}"/>
                </a:ext>
              </a:extLst>
            </p:cNvPr>
            <p:cNvCxnSpPr/>
            <p:nvPr/>
          </p:nvCxnSpPr>
          <p:spPr>
            <a:xfrm rot="5400000" flipH="1" flipV="1">
              <a:off x="1280219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5C514F6E-E147-451F-AA0A-578004B5415F}"/>
                </a:ext>
              </a:extLst>
            </p:cNvPr>
            <p:cNvCxnSpPr/>
            <p:nvPr/>
          </p:nvCxnSpPr>
          <p:spPr>
            <a:xfrm rot="5400000" flipH="1" flipV="1">
              <a:off x="1509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3C0B411E-9CEE-4D11-9863-120733BEA872}"/>
                </a:ext>
              </a:extLst>
            </p:cNvPr>
            <p:cNvCxnSpPr/>
            <p:nvPr/>
          </p:nvCxnSpPr>
          <p:spPr>
            <a:xfrm rot="5400000" flipH="1" flipV="1">
              <a:off x="1736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B8525396-8F69-4EB4-A462-A602B1383374}"/>
                </a:ext>
              </a:extLst>
            </p:cNvPr>
            <p:cNvCxnSpPr/>
            <p:nvPr/>
          </p:nvCxnSpPr>
          <p:spPr>
            <a:xfrm rot="5400000" flipH="1" flipV="1">
              <a:off x="1967131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A1C52EFA-8A52-44B8-B96B-DFD7F8EF93FA}"/>
                </a:ext>
              </a:extLst>
            </p:cNvPr>
            <p:cNvCxnSpPr/>
            <p:nvPr/>
          </p:nvCxnSpPr>
          <p:spPr>
            <a:xfrm rot="5400000" flipH="1" flipV="1">
              <a:off x="2195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E3B9DC0B-D3BF-409E-AA2E-66E269F91A3D}"/>
                </a:ext>
              </a:extLst>
            </p:cNvPr>
            <p:cNvCxnSpPr/>
            <p:nvPr/>
          </p:nvCxnSpPr>
          <p:spPr>
            <a:xfrm rot="5400000" flipH="1" flipV="1">
              <a:off x="2437682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1189C27C-D55B-4920-805E-A8EE5C5884C4}"/>
                </a:ext>
              </a:extLst>
            </p:cNvPr>
            <p:cNvCxnSpPr/>
            <p:nvPr/>
          </p:nvCxnSpPr>
          <p:spPr>
            <a:xfrm rot="5400000" flipH="1" flipV="1">
              <a:off x="2652860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CC83F4FA-577E-4E70-89B5-6EBDF2F9FF1C}"/>
                </a:ext>
              </a:extLst>
            </p:cNvPr>
            <p:cNvCxnSpPr/>
            <p:nvPr/>
          </p:nvCxnSpPr>
          <p:spPr>
            <a:xfrm rot="5400000" flipH="1" flipV="1">
              <a:off x="2881043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E43A49D9-9C3A-43B0-A0B0-3120C3233A6E}"/>
                </a:ext>
              </a:extLst>
            </p:cNvPr>
            <p:cNvCxnSpPr/>
            <p:nvPr/>
          </p:nvCxnSpPr>
          <p:spPr>
            <a:xfrm rot="5400000" flipH="1" flipV="1">
              <a:off x="3109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8ED989B9-A146-474B-9E07-62443E6BC3F8}"/>
                </a:ext>
              </a:extLst>
            </p:cNvPr>
            <p:cNvCxnSpPr/>
            <p:nvPr/>
          </p:nvCxnSpPr>
          <p:spPr>
            <a:xfrm rot="5400000" flipH="1" flipV="1">
              <a:off x="3338589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E3C2B24E-6A9D-4710-ADE8-C0B9FB551B97}"/>
                </a:ext>
              </a:extLst>
            </p:cNvPr>
            <p:cNvCxnSpPr/>
            <p:nvPr/>
          </p:nvCxnSpPr>
          <p:spPr>
            <a:xfrm rot="5400000" flipH="1" flipV="1">
              <a:off x="3552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E1E40901-35A5-4D8A-840B-36E37A63CCBB}"/>
                </a:ext>
              </a:extLst>
            </p:cNvPr>
            <p:cNvCxnSpPr/>
            <p:nvPr/>
          </p:nvCxnSpPr>
          <p:spPr>
            <a:xfrm rot="5400000" flipH="1" flipV="1">
              <a:off x="3779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0A752F00-FAE0-4219-B18A-FB042BC84EB4}"/>
                </a:ext>
              </a:extLst>
            </p:cNvPr>
            <p:cNvCxnSpPr/>
            <p:nvPr/>
          </p:nvCxnSpPr>
          <p:spPr>
            <a:xfrm rot="5400000" flipH="1" flipV="1">
              <a:off x="4010131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882FAC19-AEBD-4220-9A50-399A3BA00393}"/>
                </a:ext>
              </a:extLst>
            </p:cNvPr>
            <p:cNvCxnSpPr/>
            <p:nvPr/>
          </p:nvCxnSpPr>
          <p:spPr>
            <a:xfrm rot="5400000" flipH="1" flipV="1">
              <a:off x="4238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C45B5577-FC37-42A7-AD65-D820B5B442A0}"/>
                </a:ext>
              </a:extLst>
            </p:cNvPr>
            <p:cNvCxnSpPr/>
            <p:nvPr/>
          </p:nvCxnSpPr>
          <p:spPr>
            <a:xfrm rot="5400000" flipH="1" flipV="1">
              <a:off x="4465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2BCD1552-68A1-4657-91B6-2DD336A01DC7}"/>
                </a:ext>
              </a:extLst>
            </p:cNvPr>
            <p:cNvCxnSpPr/>
            <p:nvPr/>
          </p:nvCxnSpPr>
          <p:spPr>
            <a:xfrm rot="5400000" flipH="1" flipV="1">
              <a:off x="4710048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="" xmlns:a16="http://schemas.microsoft.com/office/drawing/2014/main" id="{B17C2CB8-EEB3-42D1-B2E9-5B81B00A5719}"/>
                </a:ext>
              </a:extLst>
            </p:cNvPr>
            <p:cNvCxnSpPr/>
            <p:nvPr/>
          </p:nvCxnSpPr>
          <p:spPr>
            <a:xfrm rot="5400000" flipH="1" flipV="1">
              <a:off x="4924043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83CECA39-545A-4158-ADBE-30BB2C02FD79}"/>
                </a:ext>
              </a:extLst>
            </p:cNvPr>
            <p:cNvCxnSpPr/>
            <p:nvPr/>
          </p:nvCxnSpPr>
          <p:spPr>
            <a:xfrm rot="5400000" flipH="1" flipV="1">
              <a:off x="5152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E7DD38EA-DC4C-4C9A-904B-27BE7D1018A6}"/>
                </a:ext>
              </a:extLst>
            </p:cNvPr>
            <p:cNvCxnSpPr/>
            <p:nvPr/>
          </p:nvCxnSpPr>
          <p:spPr>
            <a:xfrm rot="5400000" flipH="1" flipV="1">
              <a:off x="5380407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5B603217-9C91-477E-B0AC-7B8293249213}"/>
                </a:ext>
              </a:extLst>
            </p:cNvPr>
            <p:cNvCxnSpPr/>
            <p:nvPr/>
          </p:nvCxnSpPr>
          <p:spPr>
            <a:xfrm rot="5400000" flipH="1" flipV="1">
              <a:off x="5623959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96956A4F-E31A-4343-B6CE-B0B735D82687}"/>
                </a:ext>
              </a:extLst>
            </p:cNvPr>
            <p:cNvCxnSpPr/>
            <p:nvPr/>
          </p:nvCxnSpPr>
          <p:spPr>
            <a:xfrm rot="5400000" flipH="1" flipV="1">
              <a:off x="5837953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="" xmlns:a16="http://schemas.microsoft.com/office/drawing/2014/main" id="{9B278342-42B3-4D64-A2DA-5C3B8181B028}"/>
                </a:ext>
              </a:extLst>
            </p:cNvPr>
            <p:cNvCxnSpPr/>
            <p:nvPr/>
          </p:nvCxnSpPr>
          <p:spPr>
            <a:xfrm rot="5400000" flipH="1" flipV="1">
              <a:off x="6066136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809FF7B7-AF85-418A-90E1-F5B636C76158}"/>
                </a:ext>
              </a:extLst>
            </p:cNvPr>
            <p:cNvCxnSpPr/>
            <p:nvPr/>
          </p:nvCxnSpPr>
          <p:spPr>
            <a:xfrm rot="5400000" flipH="1" flipV="1">
              <a:off x="6294318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="" xmlns:a16="http://schemas.microsoft.com/office/drawing/2014/main" id="{BBCC1929-3409-4ADD-9F77-BBCD1921BBBA}"/>
                </a:ext>
              </a:extLst>
            </p:cNvPr>
            <p:cNvCxnSpPr/>
            <p:nvPr/>
          </p:nvCxnSpPr>
          <p:spPr>
            <a:xfrm rot="5400000" flipH="1" flipV="1">
              <a:off x="6523682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1771E7D8-5E47-438A-AD63-2C90A2CC4DA7}"/>
                </a:ext>
              </a:extLst>
            </p:cNvPr>
            <p:cNvCxnSpPr/>
            <p:nvPr/>
          </p:nvCxnSpPr>
          <p:spPr>
            <a:xfrm rot="5400000" flipH="1" flipV="1">
              <a:off x="6751865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945A6B18-2434-42F1-85B1-E43E0FA46988}"/>
                </a:ext>
              </a:extLst>
            </p:cNvPr>
            <p:cNvCxnSpPr/>
            <p:nvPr/>
          </p:nvCxnSpPr>
          <p:spPr>
            <a:xfrm rot="5400000" flipH="1" flipV="1">
              <a:off x="6995418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2C64994F-A52D-4A7C-A0F9-93569018F812}"/>
                </a:ext>
              </a:extLst>
            </p:cNvPr>
            <p:cNvCxnSpPr/>
            <p:nvPr/>
          </p:nvCxnSpPr>
          <p:spPr>
            <a:xfrm rot="5400000" flipH="1" flipV="1">
              <a:off x="7209411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43A4766E-2040-41BA-BC2E-7E6922E8E967}"/>
                </a:ext>
              </a:extLst>
            </p:cNvPr>
            <p:cNvCxnSpPr/>
            <p:nvPr/>
          </p:nvCxnSpPr>
          <p:spPr>
            <a:xfrm rot="5400000" flipH="1" flipV="1">
              <a:off x="743759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3F3BDAF5-C925-4333-9862-CA3CE2BF16B6}"/>
                </a:ext>
              </a:extLst>
            </p:cNvPr>
            <p:cNvCxnSpPr/>
            <p:nvPr/>
          </p:nvCxnSpPr>
          <p:spPr>
            <a:xfrm rot="5400000" flipH="1" flipV="1">
              <a:off x="760784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6A6887AC-D127-4C72-8A2B-2D4A257DBBA8}"/>
                </a:ext>
              </a:extLst>
            </p:cNvPr>
            <p:cNvCxnSpPr/>
            <p:nvPr/>
          </p:nvCxnSpPr>
          <p:spPr>
            <a:xfrm rot="5400000">
              <a:off x="7733631" y="2475523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D9F6C38C-5964-4179-A240-5C6CD3B799E5}"/>
                </a:ext>
              </a:extLst>
            </p:cNvPr>
            <p:cNvCxnSpPr/>
            <p:nvPr/>
          </p:nvCxnSpPr>
          <p:spPr>
            <a:xfrm>
              <a:off x="1142932" y="3326784"/>
              <a:ext cx="68572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9685E44F-7D54-496E-99EE-09B8D5A4B2E9}"/>
                </a:ext>
              </a:extLst>
            </p:cNvPr>
            <p:cNvCxnSpPr/>
            <p:nvPr/>
          </p:nvCxnSpPr>
          <p:spPr>
            <a:xfrm rot="5400000">
              <a:off x="844416" y="3301284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329BE6E1-FFA8-4EF6-9EC4-74378F0C289A}"/>
                </a:ext>
              </a:extLst>
            </p:cNvPr>
            <p:cNvCxnSpPr/>
            <p:nvPr/>
          </p:nvCxnSpPr>
          <p:spPr>
            <a:xfrm rot="5400000" flipH="1" flipV="1">
              <a:off x="1068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567B20E0-9F15-4CF6-B2C0-35379870CD35}"/>
                </a:ext>
              </a:extLst>
            </p:cNvPr>
            <p:cNvCxnSpPr/>
            <p:nvPr/>
          </p:nvCxnSpPr>
          <p:spPr>
            <a:xfrm rot="5400000" flipH="1" flipV="1">
              <a:off x="1282344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BE3DD756-9109-411B-A87E-E7BDAD982A03}"/>
                </a:ext>
              </a:extLst>
            </p:cNvPr>
            <p:cNvCxnSpPr/>
            <p:nvPr/>
          </p:nvCxnSpPr>
          <p:spPr>
            <a:xfrm rot="5400000" flipH="1" flipV="1">
              <a:off x="1511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17413F6A-E835-4932-A4A4-C48C13693DA7}"/>
                </a:ext>
              </a:extLst>
            </p:cNvPr>
            <p:cNvCxnSpPr/>
            <p:nvPr/>
          </p:nvCxnSpPr>
          <p:spPr>
            <a:xfrm rot="5400000" flipH="1" flipV="1">
              <a:off x="1738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CDC3521D-CB23-48E2-B4FE-66F44692B18E}"/>
                </a:ext>
              </a:extLst>
            </p:cNvPr>
            <p:cNvCxnSpPr/>
            <p:nvPr/>
          </p:nvCxnSpPr>
          <p:spPr>
            <a:xfrm rot="5400000" flipH="1" flipV="1">
              <a:off x="1969256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A9B559D2-481B-46FF-9E30-7F6F79415675}"/>
                </a:ext>
              </a:extLst>
            </p:cNvPr>
            <p:cNvCxnSpPr/>
            <p:nvPr/>
          </p:nvCxnSpPr>
          <p:spPr>
            <a:xfrm rot="5400000" flipH="1" flipV="1">
              <a:off x="2197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0ECD792E-6883-4236-AE99-2438CF3AADCE}"/>
                </a:ext>
              </a:extLst>
            </p:cNvPr>
            <p:cNvCxnSpPr/>
            <p:nvPr/>
          </p:nvCxnSpPr>
          <p:spPr>
            <a:xfrm rot="5400000" flipH="1" flipV="1">
              <a:off x="243980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BF09A13B-08A7-46AA-A0CC-4228C7B28ABB}"/>
                </a:ext>
              </a:extLst>
            </p:cNvPr>
            <p:cNvCxnSpPr/>
            <p:nvPr/>
          </p:nvCxnSpPr>
          <p:spPr>
            <a:xfrm rot="5400000" flipH="1" flipV="1">
              <a:off x="2654985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DD28CD5C-6DF9-4A2E-BF76-0C87C8D496E8}"/>
                </a:ext>
              </a:extLst>
            </p:cNvPr>
            <p:cNvCxnSpPr/>
            <p:nvPr/>
          </p:nvCxnSpPr>
          <p:spPr>
            <a:xfrm rot="5400000" flipH="1" flipV="1">
              <a:off x="2883168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664D5892-1D45-4B38-A8EC-6F3EF0476F0C}"/>
                </a:ext>
              </a:extLst>
            </p:cNvPr>
            <p:cNvCxnSpPr/>
            <p:nvPr/>
          </p:nvCxnSpPr>
          <p:spPr>
            <a:xfrm rot="5400000" flipH="1" flipV="1">
              <a:off x="3111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C58AC032-9CA6-4E91-A32E-E6598E3F1904}"/>
                </a:ext>
              </a:extLst>
            </p:cNvPr>
            <p:cNvCxnSpPr/>
            <p:nvPr/>
          </p:nvCxnSpPr>
          <p:spPr>
            <a:xfrm rot="5400000" flipH="1" flipV="1">
              <a:off x="3340715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6E32D7BC-81F9-4487-8BCF-35C0E6E6A406}"/>
                </a:ext>
              </a:extLst>
            </p:cNvPr>
            <p:cNvCxnSpPr/>
            <p:nvPr/>
          </p:nvCxnSpPr>
          <p:spPr>
            <a:xfrm rot="5400000" flipH="1" flipV="1">
              <a:off x="3554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67BBA2DC-B6D0-47CA-B56A-142212D7E89A}"/>
                </a:ext>
              </a:extLst>
            </p:cNvPr>
            <p:cNvCxnSpPr/>
            <p:nvPr/>
          </p:nvCxnSpPr>
          <p:spPr>
            <a:xfrm rot="5400000" flipH="1" flipV="1">
              <a:off x="3781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2DF9D293-6D2F-4786-88A6-596262A24812}"/>
                </a:ext>
              </a:extLst>
            </p:cNvPr>
            <p:cNvCxnSpPr/>
            <p:nvPr/>
          </p:nvCxnSpPr>
          <p:spPr>
            <a:xfrm rot="5400000" flipH="1" flipV="1">
              <a:off x="4012256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DDB5D1A1-9434-48C6-BCAE-5102D0FF383E}"/>
                </a:ext>
              </a:extLst>
            </p:cNvPr>
            <p:cNvCxnSpPr/>
            <p:nvPr/>
          </p:nvCxnSpPr>
          <p:spPr>
            <a:xfrm rot="5400000" flipH="1" flipV="1">
              <a:off x="4240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DB57B595-56EB-46E6-9B85-73093CB75CB8}"/>
                </a:ext>
              </a:extLst>
            </p:cNvPr>
            <p:cNvCxnSpPr/>
            <p:nvPr/>
          </p:nvCxnSpPr>
          <p:spPr>
            <a:xfrm rot="5400000" flipH="1" flipV="1">
              <a:off x="4467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32FBBD03-717C-4BBA-9795-F8FDF4EBA37D}"/>
                </a:ext>
              </a:extLst>
            </p:cNvPr>
            <p:cNvCxnSpPr/>
            <p:nvPr/>
          </p:nvCxnSpPr>
          <p:spPr>
            <a:xfrm rot="5400000" flipH="1" flipV="1">
              <a:off x="4712173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FD5F3251-FA83-445E-829F-592A471231EC}"/>
                </a:ext>
              </a:extLst>
            </p:cNvPr>
            <p:cNvCxnSpPr/>
            <p:nvPr/>
          </p:nvCxnSpPr>
          <p:spPr>
            <a:xfrm rot="5400000" flipH="1" flipV="1">
              <a:off x="4926168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5AD33C16-1EC6-4DC7-A042-DF64F6D1ED03}"/>
                </a:ext>
              </a:extLst>
            </p:cNvPr>
            <p:cNvCxnSpPr/>
            <p:nvPr/>
          </p:nvCxnSpPr>
          <p:spPr>
            <a:xfrm rot="5400000" flipH="1" flipV="1">
              <a:off x="5154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03978689-50BD-48B2-9544-425894A7B78D}"/>
                </a:ext>
              </a:extLst>
            </p:cNvPr>
            <p:cNvCxnSpPr/>
            <p:nvPr/>
          </p:nvCxnSpPr>
          <p:spPr>
            <a:xfrm rot="5400000" flipH="1" flipV="1">
              <a:off x="5382532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FC9A0A5B-EB6C-401C-A11D-031FC79D6EE4}"/>
                </a:ext>
              </a:extLst>
            </p:cNvPr>
            <p:cNvCxnSpPr/>
            <p:nvPr/>
          </p:nvCxnSpPr>
          <p:spPr>
            <a:xfrm rot="5400000" flipH="1" flipV="1">
              <a:off x="5626085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7F3F174D-A6D2-4CC4-AFBA-CD4683C489D3}"/>
                </a:ext>
              </a:extLst>
            </p:cNvPr>
            <p:cNvCxnSpPr/>
            <p:nvPr/>
          </p:nvCxnSpPr>
          <p:spPr>
            <a:xfrm rot="5400000" flipH="1" flipV="1">
              <a:off x="584007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0CD7BE8F-A458-4A15-87A0-D71B42BD197B}"/>
                </a:ext>
              </a:extLst>
            </p:cNvPr>
            <p:cNvCxnSpPr/>
            <p:nvPr/>
          </p:nvCxnSpPr>
          <p:spPr>
            <a:xfrm rot="5400000" flipH="1" flipV="1">
              <a:off x="6068261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D85D26F2-F92E-4DC9-8988-0FFB39722519}"/>
                </a:ext>
              </a:extLst>
            </p:cNvPr>
            <p:cNvCxnSpPr/>
            <p:nvPr/>
          </p:nvCxnSpPr>
          <p:spPr>
            <a:xfrm rot="5400000" flipH="1" flipV="1">
              <a:off x="6296444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="" xmlns:a16="http://schemas.microsoft.com/office/drawing/2014/main" id="{7E65A864-7304-4BE6-BF9C-4E9FE6B62EF7}"/>
                </a:ext>
              </a:extLst>
            </p:cNvPr>
            <p:cNvCxnSpPr/>
            <p:nvPr/>
          </p:nvCxnSpPr>
          <p:spPr>
            <a:xfrm rot="5400000" flipH="1" flipV="1">
              <a:off x="652580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9275C5C8-4AD9-4C92-8581-9463B76D9E56}"/>
                </a:ext>
              </a:extLst>
            </p:cNvPr>
            <p:cNvCxnSpPr/>
            <p:nvPr/>
          </p:nvCxnSpPr>
          <p:spPr>
            <a:xfrm rot="5400000" flipH="1" flipV="1">
              <a:off x="675399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4525C677-1B47-43E1-9B31-32F4852FBBAF}"/>
                </a:ext>
              </a:extLst>
            </p:cNvPr>
            <p:cNvCxnSpPr/>
            <p:nvPr/>
          </p:nvCxnSpPr>
          <p:spPr>
            <a:xfrm rot="5400000" flipH="1" flipV="1">
              <a:off x="6997543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CE0CD190-31A0-45B6-8332-FED7150CC1D8}"/>
                </a:ext>
              </a:extLst>
            </p:cNvPr>
            <p:cNvCxnSpPr/>
            <p:nvPr/>
          </p:nvCxnSpPr>
          <p:spPr>
            <a:xfrm rot="5400000" flipH="1" flipV="1">
              <a:off x="7211537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7E6A6BA3-91B3-4FF0-9F1A-598A14A48D1B}"/>
                </a:ext>
              </a:extLst>
            </p:cNvPr>
            <p:cNvCxnSpPr/>
            <p:nvPr/>
          </p:nvCxnSpPr>
          <p:spPr>
            <a:xfrm rot="5400000" flipH="1" flipV="1">
              <a:off x="743971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3271979E-48DB-427F-B4B6-5427517535B0}"/>
                </a:ext>
              </a:extLst>
            </p:cNvPr>
            <p:cNvCxnSpPr/>
            <p:nvPr/>
          </p:nvCxnSpPr>
          <p:spPr>
            <a:xfrm rot="5400000" flipH="1" flipV="1">
              <a:off x="760996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5484C0ED-8E25-4B88-9B13-4B0B6B241654}"/>
                </a:ext>
              </a:extLst>
            </p:cNvPr>
            <p:cNvCxnSpPr/>
            <p:nvPr/>
          </p:nvCxnSpPr>
          <p:spPr>
            <a:xfrm rot="5400000">
              <a:off x="7733631" y="3300101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D77729A5-C780-4178-B1BD-023B4646B75E}"/>
                </a:ext>
              </a:extLst>
            </p:cNvPr>
            <p:cNvCxnSpPr/>
            <p:nvPr/>
          </p:nvCxnSpPr>
          <p:spPr>
            <a:xfrm>
              <a:off x="1112192" y="4176864"/>
              <a:ext cx="68572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8EFA9E76-FC43-44F0-BD35-A1CA20E88F64}"/>
                </a:ext>
              </a:extLst>
            </p:cNvPr>
            <p:cNvCxnSpPr/>
            <p:nvPr/>
          </p:nvCxnSpPr>
          <p:spPr>
            <a:xfrm rot="5400000">
              <a:off x="814620" y="4152305"/>
              <a:ext cx="531301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230D9EC1-7283-405E-B63E-2BF8772AFF58}"/>
                </a:ext>
              </a:extLst>
            </p:cNvPr>
            <p:cNvCxnSpPr/>
            <p:nvPr/>
          </p:nvCxnSpPr>
          <p:spPr>
            <a:xfrm rot="5400000" flipH="1" flipV="1">
              <a:off x="1037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66016B37-88E0-454F-8ACF-2831A95B229C}"/>
                </a:ext>
              </a:extLst>
            </p:cNvPr>
            <p:cNvCxnSpPr/>
            <p:nvPr/>
          </p:nvCxnSpPr>
          <p:spPr>
            <a:xfrm rot="5400000" flipH="1" flipV="1">
              <a:off x="1251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23380EC5-BAE9-4931-9A4B-8B32829DFCD2}"/>
                </a:ext>
              </a:extLst>
            </p:cNvPr>
            <p:cNvCxnSpPr/>
            <p:nvPr/>
          </p:nvCxnSpPr>
          <p:spPr>
            <a:xfrm rot="5400000" flipH="1" flipV="1">
              <a:off x="1478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D009BB5A-8E91-4C5C-A1FF-9EB47D5DA65B}"/>
                </a:ext>
              </a:extLst>
            </p:cNvPr>
            <p:cNvCxnSpPr/>
            <p:nvPr/>
          </p:nvCxnSpPr>
          <p:spPr>
            <a:xfrm rot="5400000" flipH="1" flipV="1">
              <a:off x="1707969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E8DE7706-1450-4387-9949-29F65032AC5E}"/>
                </a:ext>
              </a:extLst>
            </p:cNvPr>
            <p:cNvCxnSpPr/>
            <p:nvPr/>
          </p:nvCxnSpPr>
          <p:spPr>
            <a:xfrm rot="5400000" flipH="1" flipV="1">
              <a:off x="1937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32685913-A3BD-4015-B066-92C1FF8DF322}"/>
                </a:ext>
              </a:extLst>
            </p:cNvPr>
            <p:cNvCxnSpPr/>
            <p:nvPr/>
          </p:nvCxnSpPr>
          <p:spPr>
            <a:xfrm rot="5400000" flipH="1" flipV="1">
              <a:off x="2164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27D380A4-1541-47FB-9400-7A781CDA3A25}"/>
                </a:ext>
              </a:extLst>
            </p:cNvPr>
            <p:cNvCxnSpPr/>
            <p:nvPr/>
          </p:nvCxnSpPr>
          <p:spPr>
            <a:xfrm rot="5400000" flipH="1" flipV="1">
              <a:off x="2409069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="" xmlns:a16="http://schemas.microsoft.com/office/drawing/2014/main" id="{5B7EE0C9-A6E8-4A33-9671-100793328A23}"/>
                </a:ext>
              </a:extLst>
            </p:cNvPr>
            <p:cNvCxnSpPr/>
            <p:nvPr/>
          </p:nvCxnSpPr>
          <p:spPr>
            <a:xfrm rot="5400000" flipH="1" flipV="1">
              <a:off x="2623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="" xmlns:a16="http://schemas.microsoft.com/office/drawing/2014/main" id="{05656049-09C2-44CB-B0F9-1BF12C33B913}"/>
                </a:ext>
              </a:extLst>
            </p:cNvPr>
            <p:cNvCxnSpPr/>
            <p:nvPr/>
          </p:nvCxnSpPr>
          <p:spPr>
            <a:xfrm rot="5400000" flipH="1" flipV="1">
              <a:off x="2850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="" xmlns:a16="http://schemas.microsoft.com/office/drawing/2014/main" id="{3FEF9490-2213-4EAB-AEF6-51D3D728C2D8}"/>
                </a:ext>
              </a:extLst>
            </p:cNvPr>
            <p:cNvCxnSpPr/>
            <p:nvPr/>
          </p:nvCxnSpPr>
          <p:spPr>
            <a:xfrm rot="5400000" flipH="1" flipV="1">
              <a:off x="3080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="" xmlns:a16="http://schemas.microsoft.com/office/drawing/2014/main" id="{4763159A-E3F2-4551-BCFC-BD4EF4620B78}"/>
                </a:ext>
              </a:extLst>
            </p:cNvPr>
            <p:cNvCxnSpPr/>
            <p:nvPr/>
          </p:nvCxnSpPr>
          <p:spPr>
            <a:xfrm rot="5400000" flipH="1" flipV="1">
              <a:off x="3308793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="" xmlns:a16="http://schemas.microsoft.com/office/drawing/2014/main" id="{A2D8E2C7-58C8-431A-8E84-EAC00775ED9F}"/>
                </a:ext>
              </a:extLst>
            </p:cNvPr>
            <p:cNvCxnSpPr/>
            <p:nvPr/>
          </p:nvCxnSpPr>
          <p:spPr>
            <a:xfrm rot="5400000" flipH="1" flipV="1">
              <a:off x="3521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="" xmlns:a16="http://schemas.microsoft.com/office/drawing/2014/main" id="{28C33D35-53D2-4646-B16F-2DC16AEE0BC0}"/>
                </a:ext>
              </a:extLst>
            </p:cNvPr>
            <p:cNvCxnSpPr/>
            <p:nvPr/>
          </p:nvCxnSpPr>
          <p:spPr>
            <a:xfrm rot="5400000" flipH="1" flipV="1">
              <a:off x="3749787" y="405227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="" xmlns:a16="http://schemas.microsoft.com/office/drawing/2014/main" id="{0423E842-E3EA-4E12-8077-34FDB415E392}"/>
                </a:ext>
              </a:extLst>
            </p:cNvPr>
            <p:cNvCxnSpPr/>
            <p:nvPr/>
          </p:nvCxnSpPr>
          <p:spPr>
            <a:xfrm rot="5400000" flipH="1" flipV="1">
              <a:off x="3980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="" xmlns:a16="http://schemas.microsoft.com/office/drawing/2014/main" id="{5EE2B300-5D52-43A5-9A04-8CC42A098C71}"/>
                </a:ext>
              </a:extLst>
            </p:cNvPr>
            <p:cNvCxnSpPr/>
            <p:nvPr/>
          </p:nvCxnSpPr>
          <p:spPr>
            <a:xfrm rot="5400000" flipH="1" flipV="1">
              <a:off x="4207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="" xmlns:a16="http://schemas.microsoft.com/office/drawing/2014/main" id="{DCBE0368-A6DB-4B24-B863-428993479BB7}"/>
                </a:ext>
              </a:extLst>
            </p:cNvPr>
            <p:cNvCxnSpPr/>
            <p:nvPr/>
          </p:nvCxnSpPr>
          <p:spPr>
            <a:xfrm rot="5400000" flipH="1" flipV="1">
              <a:off x="4436699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="" xmlns:a16="http://schemas.microsoft.com/office/drawing/2014/main" id="{37749BD0-ABCA-42DB-B480-8B1E1DE1950B}"/>
                </a:ext>
              </a:extLst>
            </p:cNvPr>
            <p:cNvCxnSpPr/>
            <p:nvPr/>
          </p:nvCxnSpPr>
          <p:spPr>
            <a:xfrm rot="5400000" flipH="1" flipV="1">
              <a:off x="4680251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="" xmlns:a16="http://schemas.microsoft.com/office/drawing/2014/main" id="{728B2C84-80C5-4884-92E1-EE8AC3CE6B25}"/>
                </a:ext>
              </a:extLst>
            </p:cNvPr>
            <p:cNvCxnSpPr/>
            <p:nvPr/>
          </p:nvCxnSpPr>
          <p:spPr>
            <a:xfrm rot="5400000" flipH="1" flipV="1">
              <a:off x="4893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="" xmlns:a16="http://schemas.microsoft.com/office/drawing/2014/main" id="{F791368F-8C89-48BE-8384-888CAADA313C}"/>
                </a:ext>
              </a:extLst>
            </p:cNvPr>
            <p:cNvCxnSpPr/>
            <p:nvPr/>
          </p:nvCxnSpPr>
          <p:spPr>
            <a:xfrm rot="5400000" flipH="1" flipV="1">
              <a:off x="5122428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="" xmlns:a16="http://schemas.microsoft.com/office/drawing/2014/main" id="{73B25750-944A-4179-B095-0B20A5E418A9}"/>
                </a:ext>
              </a:extLst>
            </p:cNvPr>
            <p:cNvCxnSpPr/>
            <p:nvPr/>
          </p:nvCxnSpPr>
          <p:spPr>
            <a:xfrm rot="5400000" flipH="1" flipV="1">
              <a:off x="5350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="" xmlns:a16="http://schemas.microsoft.com/office/drawing/2014/main" id="{56F9FB55-BCF0-4C03-B92E-09E02C7AE716}"/>
                </a:ext>
              </a:extLst>
            </p:cNvPr>
            <p:cNvCxnSpPr/>
            <p:nvPr/>
          </p:nvCxnSpPr>
          <p:spPr>
            <a:xfrm rot="5400000">
              <a:off x="3117725" y="4139555"/>
              <a:ext cx="531299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="" xmlns:a16="http://schemas.microsoft.com/office/drawing/2014/main" id="{49291B7E-6CE3-41AA-AFBF-5AE499A8EAEC}"/>
                </a:ext>
              </a:extLst>
            </p:cNvPr>
            <p:cNvCxnSpPr/>
            <p:nvPr/>
          </p:nvCxnSpPr>
          <p:spPr>
            <a:xfrm rot="5400000">
              <a:off x="5403094" y="4153487"/>
              <a:ext cx="53130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="" xmlns:a16="http://schemas.microsoft.com/office/drawing/2014/main" id="{DD49AEB6-0EED-4EEB-8771-5562AC32E936}"/>
                </a:ext>
              </a:extLst>
            </p:cNvPr>
            <p:cNvCxnSpPr/>
            <p:nvPr/>
          </p:nvCxnSpPr>
          <p:spPr>
            <a:xfrm rot="5400000">
              <a:off x="7733391" y="4152305"/>
              <a:ext cx="531301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5" name="Straight Connector 374">
            <a:extLst>
              <a:ext uri="{FF2B5EF4-FFF2-40B4-BE49-F238E27FC236}">
                <a16:creationId xmlns="" xmlns:a16="http://schemas.microsoft.com/office/drawing/2014/main" id="{FA898E4C-4791-4866-9114-78C6DE367EA8}"/>
              </a:ext>
            </a:extLst>
          </p:cNvPr>
          <p:cNvCxnSpPr>
            <a:cxnSpLocks/>
          </p:cNvCxnSpPr>
          <p:nvPr/>
        </p:nvCxnSpPr>
        <p:spPr>
          <a:xfrm>
            <a:off x="3571246" y="2055180"/>
            <a:ext cx="44776" cy="4740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EAF27F6-47CD-4B8D-B23A-DAB8B2479F7D}"/>
              </a:ext>
            </a:extLst>
          </p:cNvPr>
          <p:cNvGrpSpPr/>
          <p:nvPr/>
        </p:nvGrpSpPr>
        <p:grpSpPr>
          <a:xfrm>
            <a:off x="3646605" y="2743200"/>
            <a:ext cx="2590800" cy="762000"/>
            <a:chOff x="3646605" y="2743200"/>
            <a:chExt cx="2590800" cy="762000"/>
          </a:xfrm>
        </p:grpSpPr>
        <p:grpSp>
          <p:nvGrpSpPr>
            <p:cNvPr id="130" name="Group 18">
              <a:extLst>
                <a:ext uri="{FF2B5EF4-FFF2-40B4-BE49-F238E27FC236}">
                  <a16:creationId xmlns="" xmlns:a16="http://schemas.microsoft.com/office/drawing/2014/main" id="{BE6B869F-222A-43B4-8D4B-D101E22B1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6605" y="2743200"/>
              <a:ext cx="2590800" cy="762000"/>
              <a:chOff x="2895600" y="3429004"/>
              <a:chExt cx="2590800" cy="1071328"/>
            </a:xfrm>
          </p:grpSpPr>
          <p:grpSp>
            <p:nvGrpSpPr>
              <p:cNvPr id="131" name="Group 11">
                <a:extLst>
                  <a:ext uri="{FF2B5EF4-FFF2-40B4-BE49-F238E27FC236}">
                    <a16:creationId xmlns="" xmlns:a16="http://schemas.microsoft.com/office/drawing/2014/main" id="{1ABCEF08-FCED-4214-8E20-2935AA5BC6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8600" y="3429004"/>
                <a:ext cx="1447800" cy="1071328"/>
                <a:chOff x="4800600" y="4267200"/>
                <a:chExt cx="1447800" cy="1071214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="" xmlns:a16="http://schemas.microsoft.com/office/drawing/2014/main" id="{42B94359-10B3-43BE-82FB-01FE459E8E47}"/>
                    </a:ext>
                  </a:extLst>
                </p:cNvPr>
                <p:cNvSpPr txBox="1"/>
                <p:nvPr/>
              </p:nvSpPr>
              <p:spPr>
                <a:xfrm>
                  <a:off x="4800600" y="4267200"/>
                  <a:ext cx="1447800" cy="4616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ln w="1905">
                        <a:solidFill>
                          <a:srgbClr val="996633"/>
                        </a:solidFill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="" xmlns:a16="http://schemas.microsoft.com/office/drawing/2014/main" id="{B2696999-9473-4B6C-9C71-B4DA58B0C5B3}"/>
                    </a:ext>
                  </a:extLst>
                </p:cNvPr>
                <p:cNvSpPr txBox="1"/>
                <p:nvPr/>
              </p:nvSpPr>
              <p:spPr>
                <a:xfrm>
                  <a:off x="4800600" y="4876798"/>
                  <a:ext cx="1447800" cy="4616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ln w="1905">
                        <a:solidFill>
                          <a:srgbClr val="996633"/>
                        </a:solidFill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/>
                      <a:cs typeface="Times New Roman" pitchFamily="18" charset="0"/>
                    </a:rPr>
                    <a:t>4</a:t>
                  </a:r>
                </a:p>
              </p:txBody>
            </p:sp>
          </p:grpSp>
          <p:sp>
            <p:nvSpPr>
              <p:cNvPr id="132" name="TextBox 131">
                <a:extLst>
                  <a:ext uri="{FF2B5EF4-FFF2-40B4-BE49-F238E27FC236}">
                    <a16:creationId xmlns="" xmlns:a16="http://schemas.microsoft.com/office/drawing/2014/main" id="{69C7BE22-B547-4711-A2B1-1C3D664605EB}"/>
                  </a:ext>
                </a:extLst>
              </p:cNvPr>
              <p:cNvSpPr txBox="1"/>
              <p:nvPr/>
            </p:nvSpPr>
            <p:spPr>
              <a:xfrm>
                <a:off x="3696876" y="3744125"/>
                <a:ext cx="457200" cy="649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2  </a:t>
                </a:r>
              </a:p>
            </p:txBody>
          </p:sp>
          <p:sp>
            <p:nvSpPr>
              <p:cNvPr id="133" name="TextBox 17">
                <a:extLst>
                  <a:ext uri="{FF2B5EF4-FFF2-40B4-BE49-F238E27FC236}">
                    <a16:creationId xmlns="" xmlns:a16="http://schemas.microsoft.com/office/drawing/2014/main" id="{1D92E374-A3D5-4C7F-A3BD-745D79BEB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3773488"/>
                <a:ext cx="925009" cy="649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p:grpSp>
        <p:cxnSp>
          <p:nvCxnSpPr>
            <p:cNvPr id="376" name="Straight Connector 375">
              <a:extLst>
                <a:ext uri="{FF2B5EF4-FFF2-40B4-BE49-F238E27FC236}">
                  <a16:creationId xmlns="" xmlns:a16="http://schemas.microsoft.com/office/drawing/2014/main" id="{72ADAC01-5134-4695-8B6C-8909E6FCDAC5}"/>
                </a:ext>
              </a:extLst>
            </p:cNvPr>
            <p:cNvCxnSpPr/>
            <p:nvPr/>
          </p:nvCxnSpPr>
          <p:spPr bwMode="auto">
            <a:xfrm>
              <a:off x="4789605" y="3200400"/>
              <a:ext cx="381000" cy="47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7" name="Group 158">
            <a:extLst>
              <a:ext uri="{FF2B5EF4-FFF2-40B4-BE49-F238E27FC236}">
                <a16:creationId xmlns="" xmlns:a16="http://schemas.microsoft.com/office/drawing/2014/main" id="{03E76F6A-F861-44B5-81EA-CFE8A6D0D782}"/>
              </a:ext>
            </a:extLst>
          </p:cNvPr>
          <p:cNvGrpSpPr>
            <a:grpSpLocks/>
          </p:cNvGrpSpPr>
          <p:nvPr/>
        </p:nvGrpSpPr>
        <p:grpSpPr bwMode="auto">
          <a:xfrm>
            <a:off x="3570405" y="6105525"/>
            <a:ext cx="1799834" cy="828675"/>
            <a:chOff x="1144741" y="4495991"/>
            <a:chExt cx="1799834" cy="828964"/>
          </a:xfrm>
        </p:grpSpPr>
        <p:sp>
          <p:nvSpPr>
            <p:cNvPr id="378" name="TextBox 144">
              <a:extLst>
                <a:ext uri="{FF2B5EF4-FFF2-40B4-BE49-F238E27FC236}">
                  <a16:creationId xmlns="" xmlns:a16="http://schemas.microsoft.com/office/drawing/2014/main" id="{45E2CFA0-D23D-4430-8481-41850E851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741" y="4634489"/>
              <a:ext cx="914400" cy="46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379" name="Group 155">
              <a:extLst>
                <a:ext uri="{FF2B5EF4-FFF2-40B4-BE49-F238E27FC236}">
                  <a16:creationId xmlns="" xmlns:a16="http://schemas.microsoft.com/office/drawing/2014/main" id="{00F73930-0B87-4661-AD66-1B42D11C6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736" y="4495991"/>
              <a:ext cx="1026839" cy="828964"/>
              <a:chOff x="1917736" y="4495991"/>
              <a:chExt cx="1026839" cy="828964"/>
            </a:xfrm>
          </p:grpSpPr>
          <p:cxnSp>
            <p:nvCxnSpPr>
              <p:cNvPr id="380" name="Straight Connector 379">
                <a:extLst>
                  <a:ext uri="{FF2B5EF4-FFF2-40B4-BE49-F238E27FC236}">
                    <a16:creationId xmlns="" xmlns:a16="http://schemas.microsoft.com/office/drawing/2014/main" id="{5472FEE0-9EDF-4A5F-8D03-6A8B815AA5F4}"/>
                  </a:ext>
                </a:extLst>
              </p:cNvPr>
              <p:cNvCxnSpPr/>
              <p:nvPr/>
            </p:nvCxnSpPr>
            <p:spPr>
              <a:xfrm>
                <a:off x="2257188" y="4953350"/>
                <a:ext cx="457200" cy="1589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1" name="TextBox 380">
                <a:extLst>
                  <a:ext uri="{FF2B5EF4-FFF2-40B4-BE49-F238E27FC236}">
                    <a16:creationId xmlns="" xmlns:a16="http://schemas.microsoft.com/office/drawing/2014/main" id="{A7245519-FEC4-455B-8C25-C177D7976DF1}"/>
                  </a:ext>
                </a:extLst>
              </p:cNvPr>
              <p:cNvSpPr txBox="1"/>
              <p:nvPr/>
            </p:nvSpPr>
            <p:spPr>
              <a:xfrm>
                <a:off x="2270682" y="4495991"/>
                <a:ext cx="673893" cy="4618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="" xmlns:a16="http://schemas.microsoft.com/office/drawing/2014/main" id="{4FF11FC5-2762-4DEA-ABEB-664C52649E6A}"/>
                  </a:ext>
                </a:extLst>
              </p:cNvPr>
              <p:cNvSpPr/>
              <p:nvPr/>
            </p:nvSpPr>
            <p:spPr>
              <a:xfrm>
                <a:off x="1917736" y="4724659"/>
                <a:ext cx="415498" cy="46180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2400" b="1" dirty="0">
                    <a:ln w="11430"/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/>
                    <a:cs typeface="Times New Roman" pitchFamily="18" charset="0"/>
                  </a:rPr>
                  <a:t>3 </a:t>
                </a:r>
                <a:endParaRPr lang="en-US" sz="24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="" xmlns:a16="http://schemas.microsoft.com/office/drawing/2014/main" id="{B21C955E-1768-4A28-B5BB-7015BEFBD3B7}"/>
                  </a:ext>
                </a:extLst>
              </p:cNvPr>
              <p:cNvSpPr/>
              <p:nvPr/>
            </p:nvSpPr>
            <p:spPr>
              <a:xfrm>
                <a:off x="2270682" y="4863155"/>
                <a:ext cx="338554" cy="461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  <a:endParaRPr lang="en-US" sz="24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+mn-cs"/>
                </a:endParaRPr>
              </a:p>
            </p:txBody>
          </p:sp>
        </p:grpSp>
      </p:grpSp>
      <p:sp>
        <p:nvSpPr>
          <p:cNvPr id="384" name="TextBox 18">
            <a:extLst>
              <a:ext uri="{FF2B5EF4-FFF2-40B4-BE49-F238E27FC236}">
                <a16:creationId xmlns="" xmlns:a16="http://schemas.microsoft.com/office/drawing/2014/main" id="{8F81E262-135D-4F5E-9918-A15CBD20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971800"/>
            <a:ext cx="353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TextBox 18">
            <a:extLst>
              <a:ext uri="{FF2B5EF4-FFF2-40B4-BE49-F238E27FC236}">
                <a16:creationId xmlns="" xmlns:a16="http://schemas.microsoft.com/office/drawing/2014/main" id="{AE921F96-4EC4-480E-B72A-DF40CD7D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500563"/>
            <a:ext cx="364648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TextBox 385">
            <a:extLst>
              <a:ext uri="{FF2B5EF4-FFF2-40B4-BE49-F238E27FC236}">
                <a16:creationId xmlns="" xmlns:a16="http://schemas.microsoft.com/office/drawing/2014/main" id="{858C6A73-D7CF-4CD6-8100-0C88387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028" y="6278259"/>
            <a:ext cx="327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400" b="1" dirty="0">
              <a:solidFill>
                <a:srgbClr val="130A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Text Box 29">
            <a:extLst>
              <a:ext uri="{FF2B5EF4-FFF2-40B4-BE49-F238E27FC236}">
                <a16:creationId xmlns="" xmlns:a16="http://schemas.microsoft.com/office/drawing/2014/main" id="{CD0EE127-FD3B-4808-AE8C-AB6BAA6E7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402" y="740726"/>
            <a:ext cx="313924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 animBg="1"/>
      <p:bldP spid="115" grpId="0"/>
      <p:bldP spid="116" grpId="0" animBg="1"/>
      <p:bldP spid="118" grpId="0"/>
      <p:bldP spid="119" grpId="0" animBg="1"/>
      <p:bldP spid="120" grpId="0"/>
      <p:bldP spid="121" grpId="0"/>
      <p:bldP spid="122" grpId="0"/>
      <p:bldP spid="384" grpId="0"/>
      <p:bldP spid="385" grpId="0"/>
      <p:bldP spid="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87818" y="152400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Cloud Callout 3">
            <a:extLst>
              <a:ext uri="{FF2B5EF4-FFF2-40B4-BE49-F238E27FC236}">
                <a16:creationId xmlns="" xmlns:a16="http://schemas.microsoft.com/office/drawing/2014/main" id="{1A2F4B2F-2A80-4184-A969-7DF5318EF166}"/>
              </a:ext>
            </a:extLst>
          </p:cNvPr>
          <p:cNvSpPr/>
          <p:nvPr/>
        </p:nvSpPr>
        <p:spPr>
          <a:xfrm>
            <a:off x="762000" y="1609507"/>
            <a:ext cx="7467600" cy="19431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6" name="Rounded Rectangular Callout 7">
            <a:extLst>
              <a:ext uri="{FF2B5EF4-FFF2-40B4-BE49-F238E27FC236}">
                <a16:creationId xmlns="" xmlns:a16="http://schemas.microsoft.com/office/drawing/2014/main" id="{521A6A0F-E7A8-4542-B352-2A256B42B791}"/>
              </a:ext>
            </a:extLst>
          </p:cNvPr>
          <p:cNvSpPr/>
          <p:nvPr/>
        </p:nvSpPr>
        <p:spPr>
          <a:xfrm>
            <a:off x="838200" y="3962400"/>
            <a:ext cx="7467600" cy="1831975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hỗn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, ta 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8" name="Text Box 29">
            <a:extLst>
              <a:ext uri="{FF2B5EF4-FFF2-40B4-BE49-F238E27FC236}">
                <a16:creationId xmlns="" xmlns:a16="http://schemas.microsoft.com/office/drawing/2014/main" id="{B19FA863-110E-4D6F-9E8F-1EDDF420D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379" y="870139"/>
            <a:ext cx="313924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36591" y="160863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1" name="Group 34">
            <a:extLst>
              <a:ext uri="{FF2B5EF4-FFF2-40B4-BE49-F238E27FC236}">
                <a16:creationId xmlns="" xmlns:a16="http://schemas.microsoft.com/office/drawing/2014/main" id="{99632856-56EE-425E-B023-630504183AC8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2909888"/>
            <a:ext cx="7610475" cy="474662"/>
            <a:chOff x="441658" y="2273890"/>
            <a:chExt cx="8245142" cy="474073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="" xmlns:a16="http://schemas.microsoft.com/office/drawing/2014/main" id="{3FD9CD2A-8D3C-4E82-95FF-80C214777B58}"/>
                </a:ext>
              </a:extLst>
            </p:cNvPr>
            <p:cNvCxnSpPr/>
            <p:nvPr/>
          </p:nvCxnSpPr>
          <p:spPr>
            <a:xfrm>
              <a:off x="457138" y="2514891"/>
              <a:ext cx="8229662" cy="15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2FD51BB4-8D06-4AD9-AFF1-D4DAE60C003C}"/>
                </a:ext>
              </a:extLst>
            </p:cNvPr>
            <p:cNvCxnSpPr/>
            <p:nvPr/>
          </p:nvCxnSpPr>
          <p:spPr>
            <a:xfrm rot="5400000">
              <a:off x="214202" y="2501346"/>
              <a:ext cx="456633" cy="172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93EB1153-E727-4DBD-AF3F-C512CB77FE07}"/>
                </a:ext>
              </a:extLst>
            </p:cNvPr>
            <p:cNvCxnSpPr/>
            <p:nvPr/>
          </p:nvCxnSpPr>
          <p:spPr>
            <a:xfrm rot="5400000">
              <a:off x="958914" y="2518786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09EC1159-1917-4E53-8297-154C1031AFCB}"/>
                </a:ext>
              </a:extLst>
            </p:cNvPr>
            <p:cNvCxnSpPr/>
            <p:nvPr/>
          </p:nvCxnSpPr>
          <p:spPr>
            <a:xfrm rot="5400000">
              <a:off x="1691586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F7FF3A7B-C7A2-4BE5-AD8C-122F822AC9AB}"/>
                </a:ext>
              </a:extLst>
            </p:cNvPr>
            <p:cNvCxnSpPr/>
            <p:nvPr/>
          </p:nvCxnSpPr>
          <p:spPr>
            <a:xfrm rot="5400000">
              <a:off x="2425117" y="2510133"/>
              <a:ext cx="45663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3B90CDA1-8ECE-4F61-8F70-7A15B02A9A9B}"/>
                </a:ext>
              </a:extLst>
            </p:cNvPr>
            <p:cNvCxnSpPr/>
            <p:nvPr/>
          </p:nvCxnSpPr>
          <p:spPr>
            <a:xfrm rot="5400000">
              <a:off x="3158650" y="2509273"/>
              <a:ext cx="456633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7BB77655-3ECD-4A4A-8688-22C391ECF785}"/>
                </a:ext>
              </a:extLst>
            </p:cNvPr>
            <p:cNvCxnSpPr/>
            <p:nvPr/>
          </p:nvCxnSpPr>
          <p:spPr>
            <a:xfrm rot="5400000">
              <a:off x="3896482" y="2514030"/>
              <a:ext cx="456633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E9F22A8F-D97D-461A-BE9E-06257D2AEE49}"/>
                </a:ext>
              </a:extLst>
            </p:cNvPr>
            <p:cNvCxnSpPr/>
            <p:nvPr/>
          </p:nvCxnSpPr>
          <p:spPr>
            <a:xfrm rot="5400000">
              <a:off x="4632594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0B96E44F-2C03-4CA1-8FCD-2144B5F02F62}"/>
                </a:ext>
              </a:extLst>
            </p:cNvPr>
            <p:cNvCxnSpPr/>
            <p:nvPr/>
          </p:nvCxnSpPr>
          <p:spPr>
            <a:xfrm rot="5400000">
              <a:off x="5368706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E2C5921B-40BE-4715-A478-582A946F483D}"/>
                </a:ext>
              </a:extLst>
            </p:cNvPr>
            <p:cNvCxnSpPr/>
            <p:nvPr/>
          </p:nvCxnSpPr>
          <p:spPr>
            <a:xfrm rot="5400000">
              <a:off x="6106537" y="2514030"/>
              <a:ext cx="456633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BAEF16C3-78DE-424B-A643-6FB81EDFF968}"/>
                </a:ext>
              </a:extLst>
            </p:cNvPr>
            <p:cNvCxnSpPr/>
            <p:nvPr/>
          </p:nvCxnSpPr>
          <p:spPr>
            <a:xfrm rot="5400000">
              <a:off x="6847810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B92FAC9E-4D90-4F5B-9D30-71FEB8447997}"/>
                </a:ext>
              </a:extLst>
            </p:cNvPr>
            <p:cNvCxnSpPr/>
            <p:nvPr/>
          </p:nvCxnSpPr>
          <p:spPr>
            <a:xfrm rot="5400000">
              <a:off x="7582201" y="2514030"/>
              <a:ext cx="456633" cy="172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2" name="Group 11">
            <a:extLst>
              <a:ext uri="{FF2B5EF4-FFF2-40B4-BE49-F238E27FC236}">
                <a16:creationId xmlns="" xmlns:a16="http://schemas.microsoft.com/office/drawing/2014/main" id="{0A5E5724-2EF9-4F1C-8F70-0DBB06B223C0}"/>
              </a:ext>
            </a:extLst>
          </p:cNvPr>
          <p:cNvGrpSpPr>
            <a:grpSpLocks/>
          </p:cNvGrpSpPr>
          <p:nvPr/>
        </p:nvGrpSpPr>
        <p:grpSpPr bwMode="auto">
          <a:xfrm>
            <a:off x="1395413" y="3379788"/>
            <a:ext cx="573087" cy="1092200"/>
            <a:chOff x="5791199" y="4267200"/>
            <a:chExt cx="1447801" cy="994108"/>
          </a:xfrm>
        </p:grpSpPr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787F8647-6EFD-4893-BF9D-A357231880D1}"/>
                </a:ext>
              </a:extLst>
            </p:cNvPr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5E0F469D-75F0-45EF-B617-AF92ECE88214}"/>
                </a:ext>
              </a:extLst>
            </p:cNvPr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09D86D2B-DB23-4AFF-B553-5E9F7925790E}"/>
                </a:ext>
              </a:extLst>
            </p:cNvPr>
            <p:cNvCxnSpPr/>
            <p:nvPr/>
          </p:nvCxnSpPr>
          <p:spPr>
            <a:xfrm>
              <a:off x="5867398" y="4809046"/>
              <a:ext cx="838203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6" name="Group 11">
            <a:extLst>
              <a:ext uri="{FF2B5EF4-FFF2-40B4-BE49-F238E27FC236}">
                <a16:creationId xmlns="" xmlns:a16="http://schemas.microsoft.com/office/drawing/2014/main" id="{099EC58F-191D-485E-BA40-F7D7DD55B82E}"/>
              </a:ext>
            </a:extLst>
          </p:cNvPr>
          <p:cNvGrpSpPr>
            <a:grpSpLocks/>
          </p:cNvGrpSpPr>
          <p:nvPr/>
        </p:nvGrpSpPr>
        <p:grpSpPr bwMode="auto">
          <a:xfrm>
            <a:off x="2065338" y="3379788"/>
            <a:ext cx="573087" cy="1092200"/>
            <a:chOff x="5791199" y="4267200"/>
            <a:chExt cx="1447801" cy="994108"/>
          </a:xfrm>
        </p:grpSpPr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EF78D3AE-0F4F-4629-8549-44FE45584B88}"/>
                </a:ext>
              </a:extLst>
            </p:cNvPr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0D6EBA9D-CA02-4CAB-9D0C-11E226789213}"/>
                </a:ext>
              </a:extLst>
            </p:cNvPr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830F9B3D-F2C6-46D9-B967-5CCFEAA861F8}"/>
                </a:ext>
              </a:extLst>
            </p:cNvPr>
            <p:cNvCxnSpPr/>
            <p:nvPr/>
          </p:nvCxnSpPr>
          <p:spPr>
            <a:xfrm>
              <a:off x="5867398" y="4809046"/>
              <a:ext cx="838203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0" name="Group 11">
            <a:extLst>
              <a:ext uri="{FF2B5EF4-FFF2-40B4-BE49-F238E27FC236}">
                <a16:creationId xmlns="" xmlns:a16="http://schemas.microsoft.com/office/drawing/2014/main" id="{C07261A6-AB82-4609-BAF7-50F834A6A154}"/>
              </a:ext>
            </a:extLst>
          </p:cNvPr>
          <p:cNvGrpSpPr>
            <a:grpSpLocks/>
          </p:cNvGrpSpPr>
          <p:nvPr/>
        </p:nvGrpSpPr>
        <p:grpSpPr bwMode="auto">
          <a:xfrm>
            <a:off x="2730500" y="3379788"/>
            <a:ext cx="573088" cy="1092200"/>
            <a:chOff x="5791199" y="4267200"/>
            <a:chExt cx="1447801" cy="994108"/>
          </a:xfrm>
        </p:grpSpPr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442147E3-5AA9-4F5F-AD67-04FE71B0B4BA}"/>
                </a:ext>
              </a:extLst>
            </p:cNvPr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="" xmlns:a16="http://schemas.microsoft.com/office/drawing/2014/main" id="{98AEF213-77BD-47FA-8066-A68B84023022}"/>
                </a:ext>
              </a:extLst>
            </p:cNvPr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0DED52DE-1AB2-4F6B-A7F7-8CE0B8EF6A7F}"/>
                </a:ext>
              </a:extLst>
            </p:cNvPr>
            <p:cNvCxnSpPr/>
            <p:nvPr/>
          </p:nvCxnSpPr>
          <p:spPr>
            <a:xfrm>
              <a:off x="5867400" y="4809046"/>
              <a:ext cx="83819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4" name="Group 11">
            <a:extLst>
              <a:ext uri="{FF2B5EF4-FFF2-40B4-BE49-F238E27FC236}">
                <a16:creationId xmlns="" xmlns:a16="http://schemas.microsoft.com/office/drawing/2014/main" id="{2A27C4AB-2D70-4A0A-ADCC-1A51AC0DCCEC}"/>
              </a:ext>
            </a:extLst>
          </p:cNvPr>
          <p:cNvGrpSpPr>
            <a:grpSpLocks/>
          </p:cNvGrpSpPr>
          <p:nvPr/>
        </p:nvGrpSpPr>
        <p:grpSpPr bwMode="auto">
          <a:xfrm>
            <a:off x="3444875" y="3363913"/>
            <a:ext cx="573088" cy="1092200"/>
            <a:chOff x="5791199" y="4267200"/>
            <a:chExt cx="1447801" cy="994108"/>
          </a:xfrm>
        </p:grpSpPr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EDE00579-D923-4A76-A811-939BC12902DF}"/>
                </a:ext>
              </a:extLst>
            </p:cNvPr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="" xmlns:a16="http://schemas.microsoft.com/office/drawing/2014/main" id="{A40BE63F-B953-46A9-AD52-D5CA7BDC9AC0}"/>
                </a:ext>
              </a:extLst>
            </p:cNvPr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9E005B37-8519-472F-812F-C2BDF1FF2395}"/>
                </a:ext>
              </a:extLst>
            </p:cNvPr>
            <p:cNvCxnSpPr/>
            <p:nvPr/>
          </p:nvCxnSpPr>
          <p:spPr>
            <a:xfrm>
              <a:off x="5867400" y="4809046"/>
              <a:ext cx="83819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1">
            <a:extLst>
              <a:ext uri="{FF2B5EF4-FFF2-40B4-BE49-F238E27FC236}">
                <a16:creationId xmlns="" xmlns:a16="http://schemas.microsoft.com/office/drawing/2014/main" id="{F4A3A018-5511-4184-BBBE-DE88570E9FDD}"/>
              </a:ext>
            </a:extLst>
          </p:cNvPr>
          <p:cNvGrpSpPr>
            <a:grpSpLocks/>
          </p:cNvGrpSpPr>
          <p:nvPr/>
        </p:nvGrpSpPr>
        <p:grpSpPr bwMode="auto">
          <a:xfrm>
            <a:off x="4090988" y="3362325"/>
            <a:ext cx="573087" cy="1092200"/>
            <a:chOff x="5791199" y="4267200"/>
            <a:chExt cx="1447801" cy="994108"/>
          </a:xfrm>
        </p:grpSpPr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F4AB7C7C-8EF3-4780-861F-3D37EC17DBE5}"/>
                </a:ext>
              </a:extLst>
            </p:cNvPr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E1B605A0-FBAA-48A0-9258-8DB8D7C0B62D}"/>
                </a:ext>
              </a:extLst>
            </p:cNvPr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2410A6BE-F5AA-4479-AC61-FE94F692757B}"/>
                </a:ext>
              </a:extLst>
            </p:cNvPr>
            <p:cNvCxnSpPr/>
            <p:nvPr/>
          </p:nvCxnSpPr>
          <p:spPr>
            <a:xfrm>
              <a:off x="5867398" y="4809047"/>
              <a:ext cx="838203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9" name="Group 11">
            <a:extLst>
              <a:ext uri="{FF2B5EF4-FFF2-40B4-BE49-F238E27FC236}">
                <a16:creationId xmlns="" xmlns:a16="http://schemas.microsoft.com/office/drawing/2014/main" id="{E3FBA551-CBB4-405D-9EF6-B20BAA529C09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3362325"/>
            <a:ext cx="838200" cy="1092200"/>
            <a:chOff x="5120152" y="4267200"/>
            <a:chExt cx="2118848" cy="994108"/>
          </a:xfrm>
        </p:grpSpPr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E287CD03-0334-4FFA-84C6-16596AA00FFD}"/>
                </a:ext>
              </a:extLst>
            </p:cNvPr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="" xmlns:a16="http://schemas.microsoft.com/office/drawing/2014/main" id="{C86CA998-FC96-4D6F-B42D-5942850F540E}"/>
                </a:ext>
              </a:extLst>
            </p:cNvPr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8BD7E823-D3C8-48D3-9C09-CB5B07B9B05A}"/>
                </a:ext>
              </a:extLst>
            </p:cNvPr>
            <p:cNvCxnSpPr/>
            <p:nvPr/>
          </p:nvCxnSpPr>
          <p:spPr>
            <a:xfrm>
              <a:off x="5866564" y="4809047"/>
              <a:ext cx="83870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="" xmlns:a16="http://schemas.microsoft.com/office/drawing/2014/main" id="{173F56F3-699B-493F-904D-D1EBFF941824}"/>
                </a:ext>
              </a:extLst>
            </p:cNvPr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16" name="Group 11">
            <a:extLst>
              <a:ext uri="{FF2B5EF4-FFF2-40B4-BE49-F238E27FC236}">
                <a16:creationId xmlns="" xmlns:a16="http://schemas.microsoft.com/office/drawing/2014/main" id="{8509B8BE-6A67-417F-B5CE-8A98892BCFEF}"/>
              </a:ext>
            </a:extLst>
          </p:cNvPr>
          <p:cNvGrpSpPr>
            <a:grpSpLocks/>
          </p:cNvGrpSpPr>
          <p:nvPr/>
        </p:nvGrpSpPr>
        <p:grpSpPr bwMode="auto">
          <a:xfrm>
            <a:off x="7521575" y="2306638"/>
            <a:ext cx="708025" cy="2105025"/>
            <a:chOff x="5791196" y="3332222"/>
            <a:chExt cx="1788037" cy="1915264"/>
          </a:xfrm>
        </p:grpSpPr>
        <p:sp>
          <p:nvSpPr>
            <p:cNvPr id="217" name="TextBox 216">
              <a:extLst>
                <a:ext uri="{FF2B5EF4-FFF2-40B4-BE49-F238E27FC236}">
                  <a16:creationId xmlns="" xmlns:a16="http://schemas.microsoft.com/office/drawing/2014/main" id="{1D4FCBED-30E2-42B9-A4EF-A79551261A94}"/>
                </a:ext>
              </a:extLst>
            </p:cNvPr>
            <p:cNvSpPr txBox="1"/>
            <p:nvPr/>
          </p:nvSpPr>
          <p:spPr>
            <a:xfrm>
              <a:off x="5791196" y="4267222"/>
              <a:ext cx="1788037" cy="9802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105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423E5816-8503-4DEA-8430-938FC4112AAC}"/>
                </a:ext>
              </a:extLst>
            </p:cNvPr>
            <p:cNvSpPr txBox="1"/>
            <p:nvPr/>
          </p:nvSpPr>
          <p:spPr>
            <a:xfrm>
              <a:off x="5791199" y="3332222"/>
              <a:ext cx="1447801" cy="532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cxnSp>
          <p:nvCxnSpPr>
            <p:cNvPr id="221" name="Straight Connector 220">
              <a:extLst>
                <a:ext uri="{FF2B5EF4-FFF2-40B4-BE49-F238E27FC236}">
                  <a16:creationId xmlns="" xmlns:a16="http://schemas.microsoft.com/office/drawing/2014/main" id="{FAFBF9BA-3A75-492A-A866-AFDFB257A773}"/>
                </a:ext>
              </a:extLst>
            </p:cNvPr>
            <p:cNvCxnSpPr/>
            <p:nvPr/>
          </p:nvCxnSpPr>
          <p:spPr>
            <a:xfrm>
              <a:off x="5903449" y="4808391"/>
              <a:ext cx="837893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509A61CE-DC50-4187-A98A-991B743A9004}"/>
              </a:ext>
            </a:extLst>
          </p:cNvPr>
          <p:cNvSpPr txBox="1"/>
          <p:nvPr/>
        </p:nvSpPr>
        <p:spPr>
          <a:xfrm>
            <a:off x="717569" y="2187435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0  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="" xmlns:a16="http://schemas.microsoft.com/office/drawing/2014/main" id="{BB666692-80FC-4364-B86B-1B7DD4BD0674}"/>
              </a:ext>
            </a:extLst>
          </p:cNvPr>
          <p:cNvSpPr txBox="1"/>
          <p:nvPr/>
        </p:nvSpPr>
        <p:spPr>
          <a:xfrm>
            <a:off x="4089273" y="2184975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1 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="" xmlns:a16="http://schemas.microsoft.com/office/drawing/2014/main" id="{CA4981E2-4D54-4E47-9E9A-4F079B24BD1E}"/>
              </a:ext>
            </a:extLst>
          </p:cNvPr>
          <p:cNvSpPr txBox="1"/>
          <p:nvPr/>
        </p:nvSpPr>
        <p:spPr>
          <a:xfrm>
            <a:off x="5289569" y="3460719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="" xmlns:a16="http://schemas.microsoft.com/office/drawing/2014/main" id="{65099052-B96A-4AF4-A6EE-402D1C4F88EF}"/>
              </a:ext>
            </a:extLst>
          </p:cNvPr>
          <p:cNvSpPr txBox="1"/>
          <p:nvPr/>
        </p:nvSpPr>
        <p:spPr>
          <a:xfrm>
            <a:off x="6031523" y="3455799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="" xmlns:a16="http://schemas.microsoft.com/office/drawing/2014/main" id="{908CF71A-CEBE-446B-9D75-A4FA7BD6B74F}"/>
              </a:ext>
            </a:extLst>
          </p:cNvPr>
          <p:cNvSpPr txBox="1"/>
          <p:nvPr/>
        </p:nvSpPr>
        <p:spPr>
          <a:xfrm>
            <a:off x="6642453" y="3448419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…  </a:t>
            </a:r>
          </a:p>
        </p:txBody>
      </p:sp>
      <p:sp>
        <p:nvSpPr>
          <p:cNvPr id="308" name="Title 1">
            <a:extLst>
              <a:ext uri="{FF2B5EF4-FFF2-40B4-BE49-F238E27FC236}">
                <a16:creationId xmlns="" xmlns:a16="http://schemas.microsoft.com/office/drawing/2014/main" id="{2E6E899D-3786-4398-81F3-E22345D75C8D}"/>
              </a:ext>
            </a:extLst>
          </p:cNvPr>
          <p:cNvSpPr txBox="1">
            <a:spLocks/>
          </p:cNvSpPr>
          <p:nvPr/>
        </p:nvSpPr>
        <p:spPr bwMode="auto">
          <a:xfrm>
            <a:off x="41396" y="1368426"/>
            <a:ext cx="91201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9" name="Group 11">
            <a:extLst>
              <a:ext uri="{FF2B5EF4-FFF2-40B4-BE49-F238E27FC236}">
                <a16:creationId xmlns="" xmlns:a16="http://schemas.microsoft.com/office/drawing/2014/main" id="{6DC7AF7B-88FF-4C87-B351-2F70A58903AA}"/>
              </a:ext>
            </a:extLst>
          </p:cNvPr>
          <p:cNvGrpSpPr>
            <a:grpSpLocks/>
          </p:cNvGrpSpPr>
          <p:nvPr/>
        </p:nvGrpSpPr>
        <p:grpSpPr bwMode="auto">
          <a:xfrm>
            <a:off x="5246689" y="3370201"/>
            <a:ext cx="838200" cy="1092200"/>
            <a:chOff x="5120152" y="4267200"/>
            <a:chExt cx="2118848" cy="994108"/>
          </a:xfrm>
        </p:grpSpPr>
        <p:sp>
          <p:nvSpPr>
            <p:cNvPr id="310" name="TextBox 309">
              <a:extLst>
                <a:ext uri="{FF2B5EF4-FFF2-40B4-BE49-F238E27FC236}">
                  <a16:creationId xmlns="" xmlns:a16="http://schemas.microsoft.com/office/drawing/2014/main" id="{0007C455-28CD-4811-A83F-6AFEABF4CB6C}"/>
                </a:ext>
              </a:extLst>
            </p:cNvPr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="" xmlns:a16="http://schemas.microsoft.com/office/drawing/2014/main" id="{CE9AAE3C-B94B-4AB8-A4CC-BF03157CDB13}"/>
                </a:ext>
              </a:extLst>
            </p:cNvPr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738A065D-FD4A-4A79-A6C3-8BFFB96A263E}"/>
                </a:ext>
              </a:extLst>
            </p:cNvPr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3" name="TextBox 312">
              <a:extLst>
                <a:ext uri="{FF2B5EF4-FFF2-40B4-BE49-F238E27FC236}">
                  <a16:creationId xmlns="" xmlns:a16="http://schemas.microsoft.com/office/drawing/2014/main" id="{58963640-D8F2-49E4-AFEE-B28EDD2F3022}"/>
                </a:ext>
              </a:extLst>
            </p:cNvPr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14" name="Group 11">
            <a:extLst>
              <a:ext uri="{FF2B5EF4-FFF2-40B4-BE49-F238E27FC236}">
                <a16:creationId xmlns="" xmlns:a16="http://schemas.microsoft.com/office/drawing/2014/main" id="{93B8A0EA-669D-4893-99D0-A51E17467B7A}"/>
              </a:ext>
            </a:extLst>
          </p:cNvPr>
          <p:cNvGrpSpPr>
            <a:grpSpLocks/>
          </p:cNvGrpSpPr>
          <p:nvPr/>
        </p:nvGrpSpPr>
        <p:grpSpPr bwMode="auto">
          <a:xfrm>
            <a:off x="5897913" y="3362325"/>
            <a:ext cx="838200" cy="1092200"/>
            <a:chOff x="5120152" y="4267200"/>
            <a:chExt cx="2118848" cy="994108"/>
          </a:xfrm>
        </p:grpSpPr>
        <p:sp>
          <p:nvSpPr>
            <p:cNvPr id="315" name="TextBox 314">
              <a:extLst>
                <a:ext uri="{FF2B5EF4-FFF2-40B4-BE49-F238E27FC236}">
                  <a16:creationId xmlns="" xmlns:a16="http://schemas.microsoft.com/office/drawing/2014/main" id="{A5DC30DD-F958-4600-B58E-36125FFCB31B}"/>
                </a:ext>
              </a:extLst>
            </p:cNvPr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="" xmlns:a16="http://schemas.microsoft.com/office/drawing/2014/main" id="{A65DA510-25F5-447B-8FEC-0B4BC8D2D0E0}"/>
                </a:ext>
              </a:extLst>
            </p:cNvPr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5715ED11-8C46-4AAA-A203-2E03F2B2E0B8}"/>
                </a:ext>
              </a:extLst>
            </p:cNvPr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="" xmlns:a16="http://schemas.microsoft.com/office/drawing/2014/main" id="{56FE4DE3-820D-4892-A362-7220271E55A8}"/>
                </a:ext>
              </a:extLst>
            </p:cNvPr>
            <p:cNvSpPr txBox="1"/>
            <p:nvPr/>
          </p:nvSpPr>
          <p:spPr>
            <a:xfrm>
              <a:off x="5120152" y="4475224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19" name="Group 11">
            <a:extLst>
              <a:ext uri="{FF2B5EF4-FFF2-40B4-BE49-F238E27FC236}">
                <a16:creationId xmlns="" xmlns:a16="http://schemas.microsoft.com/office/drawing/2014/main" id="{396416C3-8C36-4D3C-9FBB-A11E9F44FE7F}"/>
              </a:ext>
            </a:extLst>
          </p:cNvPr>
          <p:cNvGrpSpPr>
            <a:grpSpLocks/>
          </p:cNvGrpSpPr>
          <p:nvPr/>
        </p:nvGrpSpPr>
        <p:grpSpPr bwMode="auto">
          <a:xfrm>
            <a:off x="6544025" y="3357440"/>
            <a:ext cx="838200" cy="1092200"/>
            <a:chOff x="5120152" y="4267200"/>
            <a:chExt cx="2118848" cy="994108"/>
          </a:xfrm>
        </p:grpSpPr>
        <p:sp>
          <p:nvSpPr>
            <p:cNvPr id="320" name="TextBox 319">
              <a:extLst>
                <a:ext uri="{FF2B5EF4-FFF2-40B4-BE49-F238E27FC236}">
                  <a16:creationId xmlns="" xmlns:a16="http://schemas.microsoft.com/office/drawing/2014/main" id="{AC63CDAA-8AA5-48D0-A8D1-635308BD2CD0}"/>
                </a:ext>
              </a:extLst>
            </p:cNvPr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="" xmlns:a16="http://schemas.microsoft.com/office/drawing/2014/main" id="{6F4ACB66-6B2A-427F-A932-04818E31CAF9}"/>
                </a:ext>
              </a:extLst>
            </p:cNvPr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07285299-0C18-49BC-92BE-30627D8B1250}"/>
                </a:ext>
              </a:extLst>
            </p:cNvPr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3" name="TextBox 322">
              <a:extLst>
                <a:ext uri="{FF2B5EF4-FFF2-40B4-BE49-F238E27FC236}">
                  <a16:creationId xmlns="" xmlns:a16="http://schemas.microsoft.com/office/drawing/2014/main" id="{A35F5D8F-132A-4479-A901-70552F2E6BD4}"/>
                </a:ext>
              </a:extLst>
            </p:cNvPr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39" name="TextBox 338">
            <a:extLst>
              <a:ext uri="{FF2B5EF4-FFF2-40B4-BE49-F238E27FC236}">
                <a16:creationId xmlns="" xmlns:a16="http://schemas.microsoft.com/office/drawing/2014/main" id="{F08E3056-B123-4E64-9E0D-0312E807CAE0}"/>
              </a:ext>
            </a:extLst>
          </p:cNvPr>
          <p:cNvSpPr txBox="1"/>
          <p:nvPr/>
        </p:nvSpPr>
        <p:spPr>
          <a:xfrm>
            <a:off x="41565" y="281535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a)  </a:t>
            </a:r>
          </a:p>
        </p:txBody>
      </p:sp>
      <p:sp>
        <p:nvSpPr>
          <p:cNvPr id="343" name="Text Box 29">
            <a:extLst>
              <a:ext uri="{FF2B5EF4-FFF2-40B4-BE49-F238E27FC236}">
                <a16:creationId xmlns="" xmlns:a16="http://schemas.microsoft.com/office/drawing/2014/main" id="{7268008C-D9AA-4D68-AFBF-10B031E74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379" y="870139"/>
            <a:ext cx="313924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72" grpId="0"/>
      <p:bldP spid="302" grpId="0"/>
      <p:bldP spid="302" grpId="1"/>
      <p:bldP spid="303" grpId="0"/>
      <p:bldP spid="303" grpId="1"/>
      <p:bldP spid="304" grpId="0"/>
      <p:bldP spid="304" grpId="1"/>
      <p:bldP spid="308" grpId="0"/>
      <p:bldP spid="3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144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182294" y="2597159"/>
            <a:ext cx="711636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4558" y="568334"/>
            <a:ext cx="6548438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biểu tượng thể hiện mức độ yêu thích bài học của em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4" y="212729"/>
            <a:ext cx="103227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1" y="2679706"/>
            <a:ext cx="2960310" cy="28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597150"/>
            <a:ext cx="2633846" cy="24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70" y="2632491"/>
            <a:ext cx="2876318" cy="26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5458221"/>
            <a:ext cx="2389584" cy="1077218"/>
            <a:chOff x="1624013" y="5029200"/>
            <a:chExt cx="3578965" cy="1077218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41932" y="5485403"/>
            <a:ext cx="2389584" cy="584775"/>
            <a:chOff x="1624013" y="5029200"/>
            <a:chExt cx="3578965" cy="584775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ài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9229" y="5477204"/>
            <a:ext cx="2389584" cy="1077218"/>
            <a:chOff x="1624013" y="5029200"/>
            <a:chExt cx="3578965" cy="1077218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3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DRAG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90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758D9D5-8A40-459C-8A11-C178FE7E6855}"/>
              </a:ext>
            </a:extLst>
          </p:cNvPr>
          <p:cNvGrpSpPr/>
          <p:nvPr/>
        </p:nvGrpSpPr>
        <p:grpSpPr>
          <a:xfrm>
            <a:off x="430213" y="152400"/>
            <a:ext cx="8332787" cy="3211513"/>
            <a:chOff x="430213" y="152400"/>
            <a:chExt cx="8332787" cy="3211513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 rot="315852">
              <a:off x="3352800" y="152400"/>
              <a:ext cx="4267200" cy="1295400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 rot="-2084056">
              <a:off x="7162800" y="781050"/>
              <a:ext cx="1600200" cy="2582863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 rot="2422509">
              <a:off x="457200" y="762000"/>
              <a:ext cx="1600200" cy="2582863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 rot="4077132">
              <a:off x="1759744" y="-846931"/>
              <a:ext cx="1676400" cy="4335462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pic>
        <p:nvPicPr>
          <p:cNvPr id="12297" name="Picture 9" descr="AG001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05735">
            <a:off x="120650" y="28892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2" descr="fro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0960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92" descr="fro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89532">
            <a:off x="2667000" y="62484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31399" y="950150"/>
            <a:ext cx="70849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21681" y="2466975"/>
            <a:ext cx="558165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62488"/>
            <a:ext cx="914400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https://thnguyenthiq3.hcm.edu.vn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90663" y="296863"/>
            <a:ext cx="763905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342085" y="1597025"/>
            <a:ext cx="3936206" cy="0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941888" y="1597025"/>
              <a:ext cx="5197475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4891088" y="1597025"/>
              <a:ext cx="2540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1897858" y="3933828"/>
            <a:ext cx="7022306" cy="60007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NĂM   </a:t>
            </a: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7" y="113033"/>
            <a:ext cx="1131094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05792917-75F1-49AC-A3EF-4EFA38DB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32" y="3"/>
            <a:ext cx="9158032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3CB0E95F-B5A8-427C-8DDE-B91345945BBD}"/>
              </a:ext>
            </a:extLst>
          </p:cNvPr>
          <p:cNvSpPr txBox="1">
            <a:spLocks/>
          </p:cNvSpPr>
          <p:nvPr/>
        </p:nvSpPr>
        <p:spPr>
          <a:xfrm>
            <a:off x="1490869" y="296309"/>
            <a:ext cx="7639100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3340323-6DDE-43E4-ACAD-6155F61578AD}"/>
              </a:ext>
            </a:extLst>
          </p:cNvPr>
          <p:cNvSpPr txBox="1">
            <a:spLocks/>
          </p:cNvSpPr>
          <p:nvPr/>
        </p:nvSpPr>
        <p:spPr>
          <a:xfrm>
            <a:off x="-14033" y="2048375"/>
            <a:ext cx="9144000" cy="181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15B8241-71CE-48E4-AEA7-D546188F48A3}"/>
              </a:ext>
            </a:extLst>
          </p:cNvPr>
          <p:cNvSpPr txBox="1">
            <a:spLocks/>
          </p:cNvSpPr>
          <p:nvPr/>
        </p:nvSpPr>
        <p:spPr>
          <a:xfrm>
            <a:off x="114777" y="4105247"/>
            <a:ext cx="9015190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</a:t>
            </a:r>
            <a:r>
              <a:rPr lang="en-US" sz="4000" b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5DBE3EB-7BE4-44B8-8350-68E916E25833}"/>
              </a:ext>
            </a:extLst>
          </p:cNvPr>
          <p:cNvGrpSpPr/>
          <p:nvPr/>
        </p:nvGrpSpPr>
        <p:grpSpPr>
          <a:xfrm>
            <a:off x="3342316" y="1596182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4F804571-E816-41F0-9F69-3E06E62FE4C1}"/>
                </a:ext>
              </a:extLst>
            </p:cNvPr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04861789-4626-4A3E-9726-208948652542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2CC20AB-B2BF-4EFA-8709-85F786367953}"/>
              </a:ext>
            </a:extLst>
          </p:cNvPr>
          <p:cNvSpPr txBox="1">
            <a:spLocks/>
          </p:cNvSpPr>
          <p:nvPr/>
        </p:nvSpPr>
        <p:spPr>
          <a:xfrm>
            <a:off x="457200" y="5268415"/>
            <a:ext cx="8305800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000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 năm 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7" y="74534"/>
            <a:ext cx="1131094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01" y="1981200"/>
            <a:ext cx="8503699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305800" cy="41910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CÁC CON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 VỚI LỚP HỌC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Trực tuyến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3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286000" cy="19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1" y="4114800"/>
            <a:ext cx="266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Tập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trung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nghe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giảng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" name="Picture 4" descr="Kết quả hình ảnh cho tắt mic khi muốn nói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057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9067" y="4114800"/>
            <a:ext cx="2550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Tắt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mic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khi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người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khác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nói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4206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151293"/>
            <a:ext cx="281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vi-VN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Ngồi học đúng tư thế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610600" cy="35317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năm 2021</a:t>
            </a:r>
          </a:p>
          <a:p>
            <a:pPr algn="ctr"/>
            <a:r>
              <a:rPr lang="en-US" sz="4500" b="1" u="sng" dirty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HỖN SỐ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(SGK – 12)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Kết quả hình ảnh cho student thinking">
            <a:extLst>
              <a:ext uri="{FF2B5EF4-FFF2-40B4-BE49-F238E27FC236}">
                <a16:creationId xmlns="" xmlns:a16="http://schemas.microsoft.com/office/drawing/2014/main" id="{2393A066-3884-4E85-A599-82952AF2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" y="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65231"/>
      </p:ext>
    </p:extLst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9562CF-8C6D-410F-9B5F-EE159B1B02CF}"/>
              </a:ext>
            </a:extLst>
          </p:cNvPr>
          <p:cNvSpPr txBox="1"/>
          <p:nvPr/>
        </p:nvSpPr>
        <p:spPr>
          <a:xfrm>
            <a:off x="-32994" y="914400"/>
            <a:ext cx="91402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5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D49751-7A53-45C7-A408-08C406C54C83}"/>
              </a:ext>
            </a:extLst>
          </p:cNvPr>
          <p:cNvSpPr txBox="1"/>
          <p:nvPr/>
        </p:nvSpPr>
        <p:spPr>
          <a:xfrm>
            <a:off x="609602" y="2319960"/>
            <a:ext cx="8497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 , viết hỗn số ; biết nhận biết hỗn số có phần nguyên và phần phân số.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2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71800" y="0"/>
            <a:ext cx="297549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717A2D-3FF0-4764-8313-60737691886A}"/>
              </a:ext>
            </a:extLst>
          </p:cNvPr>
          <p:cNvSpPr/>
          <p:nvPr/>
        </p:nvSpPr>
        <p:spPr>
          <a:xfrm>
            <a:off x="0" y="1242637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4CB878F-38D0-48BF-824B-57A96D0DB504}"/>
              </a:ext>
            </a:extLst>
          </p:cNvPr>
          <p:cNvSpPr txBox="1"/>
          <p:nvPr/>
        </p:nvSpPr>
        <p:spPr>
          <a:xfrm>
            <a:off x="40746" y="349746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B96BCA1C-101A-4603-8A65-F4BBEEA2242F}"/>
              </a:ext>
            </a:extLst>
          </p:cNvPr>
          <p:cNvSpPr/>
          <p:nvPr/>
        </p:nvSpPr>
        <p:spPr>
          <a:xfrm>
            <a:off x="304800" y="4466187"/>
            <a:ext cx="8386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DE048AE4-A400-475C-8F88-9BC1D64BA45D}"/>
              </a:ext>
            </a:extLst>
          </p:cNvPr>
          <p:cNvGrpSpPr/>
          <p:nvPr/>
        </p:nvGrpSpPr>
        <p:grpSpPr>
          <a:xfrm>
            <a:off x="1494495" y="2013239"/>
            <a:ext cx="383715" cy="902033"/>
            <a:chOff x="7725266" y="2130532"/>
            <a:chExt cx="383715" cy="902033"/>
          </a:xfrm>
        </p:grpSpPr>
        <p:sp>
          <p:nvSpPr>
            <p:cNvPr id="79" name="Text Box 6">
              <a:extLst>
                <a:ext uri="{FF2B5EF4-FFF2-40B4-BE49-F238E27FC236}">
                  <a16:creationId xmlns="" xmlns:a16="http://schemas.microsoft.com/office/drawing/2014/main" id="{5A3E8BF2-9E7C-46FF-AB85-1C361E924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0" name="Text Box 7">
              <a:extLst>
                <a:ext uri="{FF2B5EF4-FFF2-40B4-BE49-F238E27FC236}">
                  <a16:creationId xmlns="" xmlns:a16="http://schemas.microsoft.com/office/drawing/2014/main" id="{958048A2-30A4-4F36-A123-35A2B5E46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1" name="Line 8">
              <a:extLst>
                <a:ext uri="{FF2B5EF4-FFF2-40B4-BE49-F238E27FC236}">
                  <a16:creationId xmlns="" xmlns:a16="http://schemas.microsoft.com/office/drawing/2014/main" id="{24F31CB5-1018-4805-9414-39EB173B6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7859001E-36C2-4EA7-9DF8-4F741009F8A2}"/>
              </a:ext>
            </a:extLst>
          </p:cNvPr>
          <p:cNvGrpSpPr/>
          <p:nvPr/>
        </p:nvGrpSpPr>
        <p:grpSpPr>
          <a:xfrm>
            <a:off x="672324" y="2011738"/>
            <a:ext cx="387407" cy="915215"/>
            <a:chOff x="1864720" y="3268871"/>
            <a:chExt cx="387407" cy="915215"/>
          </a:xfrm>
        </p:grpSpPr>
        <p:sp>
          <p:nvSpPr>
            <p:cNvPr id="83" name="Text Box 6">
              <a:extLst>
                <a:ext uri="{FF2B5EF4-FFF2-40B4-BE49-F238E27FC236}">
                  <a16:creationId xmlns="" xmlns:a16="http://schemas.microsoft.com/office/drawing/2014/main" id="{D2B61ED6-32AA-4DCB-BF5C-143D7F7C4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4" name="Text Box 7">
              <a:extLst>
                <a:ext uri="{FF2B5EF4-FFF2-40B4-BE49-F238E27FC236}">
                  <a16:creationId xmlns="" xmlns:a16="http://schemas.microsoft.com/office/drawing/2014/main" id="{17588F99-5058-4AAD-BFE2-4840BB0E5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5" name="Line 8">
              <a:extLst>
                <a:ext uri="{FF2B5EF4-FFF2-40B4-BE49-F238E27FC236}">
                  <a16:creationId xmlns="" xmlns:a16="http://schemas.microsoft.com/office/drawing/2014/main" id="{7F334310-7D3C-4658-8241-870D246CB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86" name="Text Box 12">
            <a:extLst>
              <a:ext uri="{FF2B5EF4-FFF2-40B4-BE49-F238E27FC236}">
                <a16:creationId xmlns="" xmlns:a16="http://schemas.microsoft.com/office/drawing/2014/main" id="{0903A4DD-8DFE-48EF-9BC9-F1A231A85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103" y="21688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" name="Text Box 12">
            <a:extLst>
              <a:ext uri="{FF2B5EF4-FFF2-40B4-BE49-F238E27FC236}">
                <a16:creationId xmlns="" xmlns:a16="http://schemas.microsoft.com/office/drawing/2014/main" id="{7C84E00A-BCF2-46BE-87F0-99D760553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587" y="2187004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F07D89A3-D87D-42C3-8299-37612A38C9B2}"/>
              </a:ext>
            </a:extLst>
          </p:cNvPr>
          <p:cNvGrpSpPr/>
          <p:nvPr/>
        </p:nvGrpSpPr>
        <p:grpSpPr>
          <a:xfrm>
            <a:off x="2155949" y="1997597"/>
            <a:ext cx="543739" cy="902033"/>
            <a:chOff x="7622228" y="2130532"/>
            <a:chExt cx="543739" cy="902033"/>
          </a:xfrm>
        </p:grpSpPr>
        <p:sp>
          <p:nvSpPr>
            <p:cNvPr id="94" name="Text Box 6">
              <a:extLst>
                <a:ext uri="{FF2B5EF4-FFF2-40B4-BE49-F238E27FC236}">
                  <a16:creationId xmlns="" xmlns:a16="http://schemas.microsoft.com/office/drawing/2014/main" id="{D37E8FC7-DF6D-4197-999B-0416B3B62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6411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95" name="Text Box 7">
              <a:extLst>
                <a:ext uri="{FF2B5EF4-FFF2-40B4-BE49-F238E27FC236}">
                  <a16:creationId xmlns="" xmlns:a16="http://schemas.microsoft.com/office/drawing/2014/main" id="{18DBC3C0-C90F-4EFC-95FF-CEA054E53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2228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96" name="Line 8">
              <a:extLst>
                <a:ext uri="{FF2B5EF4-FFF2-40B4-BE49-F238E27FC236}">
                  <a16:creationId xmlns="" xmlns:a16="http://schemas.microsoft.com/office/drawing/2014/main" id="{7A3BAC77-FD06-4278-9B52-1E1F60462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595FD16C-129E-47EA-8251-5AA18F7C6D3D}"/>
              </a:ext>
            </a:extLst>
          </p:cNvPr>
          <p:cNvGrpSpPr/>
          <p:nvPr/>
        </p:nvGrpSpPr>
        <p:grpSpPr>
          <a:xfrm>
            <a:off x="5733407" y="2007024"/>
            <a:ext cx="383055" cy="902033"/>
            <a:chOff x="7725266" y="2130532"/>
            <a:chExt cx="383055" cy="902033"/>
          </a:xfrm>
        </p:grpSpPr>
        <p:sp>
          <p:nvSpPr>
            <p:cNvPr id="98" name="Text Box 6">
              <a:extLst>
                <a:ext uri="{FF2B5EF4-FFF2-40B4-BE49-F238E27FC236}">
                  <a16:creationId xmlns="" xmlns:a16="http://schemas.microsoft.com/office/drawing/2014/main" id="{86E06477-A43A-49D9-B409-1B509EEE6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9" name="Text Box 7">
              <a:extLst>
                <a:ext uri="{FF2B5EF4-FFF2-40B4-BE49-F238E27FC236}">
                  <a16:creationId xmlns="" xmlns:a16="http://schemas.microsoft.com/office/drawing/2014/main" id="{35B769ED-359A-4B29-900D-C786277D4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352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00" name="Line 8">
              <a:extLst>
                <a:ext uri="{FF2B5EF4-FFF2-40B4-BE49-F238E27FC236}">
                  <a16:creationId xmlns="" xmlns:a16="http://schemas.microsoft.com/office/drawing/2014/main" id="{015560A3-8C53-4B55-9FA9-3925EF049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7DDD8FF6-1477-4AA3-B9F2-2999EAD477AD}"/>
              </a:ext>
            </a:extLst>
          </p:cNvPr>
          <p:cNvGrpSpPr/>
          <p:nvPr/>
        </p:nvGrpSpPr>
        <p:grpSpPr>
          <a:xfrm>
            <a:off x="4911236" y="2005523"/>
            <a:ext cx="387407" cy="915215"/>
            <a:chOff x="1864720" y="3268871"/>
            <a:chExt cx="387407" cy="915215"/>
          </a:xfrm>
        </p:grpSpPr>
        <p:sp>
          <p:nvSpPr>
            <p:cNvPr id="102" name="Text Box 6">
              <a:extLst>
                <a:ext uri="{FF2B5EF4-FFF2-40B4-BE49-F238E27FC236}">
                  <a16:creationId xmlns="" xmlns:a16="http://schemas.microsoft.com/office/drawing/2014/main" id="{C67BA4E8-E35D-499F-9AE3-2F7AFC125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3" name="Text Box 7">
              <a:extLst>
                <a:ext uri="{FF2B5EF4-FFF2-40B4-BE49-F238E27FC236}">
                  <a16:creationId xmlns="" xmlns:a16="http://schemas.microsoft.com/office/drawing/2014/main" id="{D418EB8F-4C14-417F-9FF2-128B1BF55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4" name="Line 8">
              <a:extLst>
                <a:ext uri="{FF2B5EF4-FFF2-40B4-BE49-F238E27FC236}">
                  <a16:creationId xmlns="" xmlns:a16="http://schemas.microsoft.com/office/drawing/2014/main" id="{0E6B1AC7-24FD-4C78-9EB5-29DD7F7A1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05" name="Text Box 12">
            <a:extLst>
              <a:ext uri="{FF2B5EF4-FFF2-40B4-BE49-F238E27FC236}">
                <a16:creationId xmlns="" xmlns:a16="http://schemas.microsoft.com/office/drawing/2014/main" id="{A8B2FB48-6AEA-4CE1-BE40-4E77A04F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869" y="2162585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12">
            <a:extLst>
              <a:ext uri="{FF2B5EF4-FFF2-40B4-BE49-F238E27FC236}">
                <a16:creationId xmlns="" xmlns:a16="http://schemas.microsoft.com/office/drawing/2014/main" id="{032A9EF6-0DCB-498A-8FB2-09DABADB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117" y="2191423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7" name="Text Box 12">
            <a:extLst>
              <a:ext uri="{FF2B5EF4-FFF2-40B4-BE49-F238E27FC236}">
                <a16:creationId xmlns="" xmlns:a16="http://schemas.microsoft.com/office/drawing/2014/main" id="{183D2183-593A-41F6-8A16-BD3679764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499" y="2180789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24868616-A0BB-43CC-A0BD-50E1051516FB}"/>
              </a:ext>
            </a:extLst>
          </p:cNvPr>
          <p:cNvGrpSpPr/>
          <p:nvPr/>
        </p:nvGrpSpPr>
        <p:grpSpPr>
          <a:xfrm>
            <a:off x="8185028" y="2012876"/>
            <a:ext cx="577972" cy="902033"/>
            <a:chOff x="7725266" y="2130532"/>
            <a:chExt cx="329457" cy="902033"/>
          </a:xfrm>
        </p:grpSpPr>
        <p:sp>
          <p:nvSpPr>
            <p:cNvPr id="109" name="Text Box 6">
              <a:extLst>
                <a:ext uri="{FF2B5EF4-FFF2-40B4-BE49-F238E27FC236}">
                  <a16:creationId xmlns="" xmlns:a16="http://schemas.microsoft.com/office/drawing/2014/main" id="{436B22F9-3821-42D2-BC10-3A76C703E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099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110" name="Text Box 7">
              <a:extLst>
                <a:ext uri="{FF2B5EF4-FFF2-40B4-BE49-F238E27FC236}">
                  <a16:creationId xmlns="" xmlns:a16="http://schemas.microsoft.com/office/drawing/2014/main" id="{BFABAE89-054B-4E54-B946-724EDA516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099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11" name="Line 8">
              <a:extLst>
                <a:ext uri="{FF2B5EF4-FFF2-40B4-BE49-F238E27FC236}">
                  <a16:creationId xmlns="" xmlns:a16="http://schemas.microsoft.com/office/drawing/2014/main" id="{28AD265D-751A-4E82-9401-633475A4F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2879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112" name="Text Box 12">
            <a:extLst>
              <a:ext uri="{FF2B5EF4-FFF2-40B4-BE49-F238E27FC236}">
                <a16:creationId xmlns="" xmlns:a16="http://schemas.microsoft.com/office/drawing/2014/main" id="{CFDBA5B4-6BA5-467C-A652-76E9A67C1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730" y="213708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623C84B9-D51A-4D10-9F0D-EA782E0E7FC1}"/>
              </a:ext>
            </a:extLst>
          </p:cNvPr>
          <p:cNvGrpSpPr/>
          <p:nvPr/>
        </p:nvGrpSpPr>
        <p:grpSpPr>
          <a:xfrm>
            <a:off x="7392524" y="1997597"/>
            <a:ext cx="383055" cy="902033"/>
            <a:chOff x="7725266" y="2130532"/>
            <a:chExt cx="383055" cy="902033"/>
          </a:xfrm>
        </p:grpSpPr>
        <p:sp>
          <p:nvSpPr>
            <p:cNvPr id="114" name="Text Box 6">
              <a:extLst>
                <a:ext uri="{FF2B5EF4-FFF2-40B4-BE49-F238E27FC236}">
                  <a16:creationId xmlns="" xmlns:a16="http://schemas.microsoft.com/office/drawing/2014/main" id="{F40911FE-9A4D-4F45-A497-633252147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15" name="Text Box 7">
              <a:extLst>
                <a:ext uri="{FF2B5EF4-FFF2-40B4-BE49-F238E27FC236}">
                  <a16:creationId xmlns="" xmlns:a16="http://schemas.microsoft.com/office/drawing/2014/main" id="{DCC5F707-55D4-47C5-8CF2-30776FAF6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352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6" name="Line 8">
              <a:extLst>
                <a:ext uri="{FF2B5EF4-FFF2-40B4-BE49-F238E27FC236}">
                  <a16:creationId xmlns="" xmlns:a16="http://schemas.microsoft.com/office/drawing/2014/main" id="{3BF454A4-CA30-46A5-A868-65FAFEEDE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9DFF78FF-3A59-4511-9DA4-4549F1ABACEE}"/>
              </a:ext>
            </a:extLst>
          </p:cNvPr>
          <p:cNvGrpSpPr/>
          <p:nvPr/>
        </p:nvGrpSpPr>
        <p:grpSpPr>
          <a:xfrm>
            <a:off x="6570353" y="1996096"/>
            <a:ext cx="387407" cy="915215"/>
            <a:chOff x="1864720" y="3268871"/>
            <a:chExt cx="387407" cy="915215"/>
          </a:xfrm>
        </p:grpSpPr>
        <p:sp>
          <p:nvSpPr>
            <p:cNvPr id="118" name="Text Box 6">
              <a:extLst>
                <a:ext uri="{FF2B5EF4-FFF2-40B4-BE49-F238E27FC236}">
                  <a16:creationId xmlns="" xmlns:a16="http://schemas.microsoft.com/office/drawing/2014/main" id="{24EFD04A-599C-4F93-80A8-2C2DFD428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9" name="Text Box 7">
              <a:extLst>
                <a:ext uri="{FF2B5EF4-FFF2-40B4-BE49-F238E27FC236}">
                  <a16:creationId xmlns="" xmlns:a16="http://schemas.microsoft.com/office/drawing/2014/main" id="{A957071D-1099-4116-B493-C6052351A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20" name="Line 8">
              <a:extLst>
                <a:ext uri="{FF2B5EF4-FFF2-40B4-BE49-F238E27FC236}">
                  <a16:creationId xmlns="" xmlns:a16="http://schemas.microsoft.com/office/drawing/2014/main" id="{68D634E7-B39D-4039-8C82-A75EF540C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1FC88B96-6294-4C40-87EB-4B3ADCBEC63D}"/>
              </a:ext>
            </a:extLst>
          </p:cNvPr>
          <p:cNvSpPr/>
          <p:nvPr/>
        </p:nvSpPr>
        <p:spPr>
          <a:xfrm>
            <a:off x="304800" y="5531416"/>
            <a:ext cx="8386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88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6" grpId="0"/>
      <p:bldP spid="77" grpId="0"/>
      <p:bldP spid="86" grpId="0"/>
      <p:bldP spid="92" grpId="0"/>
      <p:bldP spid="105" grpId="0"/>
      <p:bldP spid="106" grpId="0"/>
      <p:bldP spid="107" grpId="0"/>
      <p:bldP spid="112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A9859D-8FF0-4B15-BBEB-85D97D863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054B42-C04D-4678-B461-870B9A9961B9}"/>
              </a:ext>
            </a:extLst>
          </p:cNvPr>
          <p:cNvSpPr txBox="1"/>
          <p:nvPr/>
        </p:nvSpPr>
        <p:spPr>
          <a:xfrm>
            <a:off x="1752600" y="39469"/>
            <a:ext cx="67162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GIỚI THIỆU KIẾN THỨC MỚI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39257AB-469C-43E5-A203-B34A92D8D059}"/>
              </a:ext>
            </a:extLst>
          </p:cNvPr>
          <p:cNvGrpSpPr/>
          <p:nvPr/>
        </p:nvGrpSpPr>
        <p:grpSpPr>
          <a:xfrm>
            <a:off x="158548" y="1173875"/>
            <a:ext cx="4718252" cy="915215"/>
            <a:chOff x="158548" y="1173875"/>
            <a:chExt cx="4718252" cy="915215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72C9FDCE-F7CC-454E-92D4-52521BCF0D8D}"/>
                </a:ext>
              </a:extLst>
            </p:cNvPr>
            <p:cNvSpPr txBox="1"/>
            <p:nvPr/>
          </p:nvSpPr>
          <p:spPr>
            <a:xfrm>
              <a:off x="158548" y="1274720"/>
              <a:ext cx="4718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8C7B718E-2B0C-495E-8B3A-B8082B14C793}"/>
                </a:ext>
              </a:extLst>
            </p:cNvPr>
            <p:cNvGrpSpPr/>
            <p:nvPr/>
          </p:nvGrpSpPr>
          <p:grpSpPr>
            <a:xfrm>
              <a:off x="2847681" y="1173875"/>
              <a:ext cx="387407" cy="915215"/>
              <a:chOff x="1864720" y="3268871"/>
              <a:chExt cx="387407" cy="915215"/>
            </a:xfrm>
          </p:grpSpPr>
          <p:sp>
            <p:nvSpPr>
              <p:cNvPr id="49" name="Text Box 6">
                <a:extLst>
                  <a:ext uri="{FF2B5EF4-FFF2-40B4-BE49-F238E27FC236}">
                    <a16:creationId xmlns="" xmlns:a16="http://schemas.microsoft.com/office/drawing/2014/main" id="{A586940B-8B0F-458D-8330-FD4DDFB8BC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8498" y="3268871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="" xmlns:a16="http://schemas.microsoft.com/office/drawing/2014/main" id="{BE882422-2342-4CC3-ABE6-83CDD62250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9071" y="3660866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1" name="Line 8">
                <a:extLst>
                  <a:ext uri="{FF2B5EF4-FFF2-40B4-BE49-F238E27FC236}">
                    <a16:creationId xmlns="" xmlns:a16="http://schemas.microsoft.com/office/drawing/2014/main" id="{CCE18387-30FD-4818-A39F-7599F82B8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720" y="3724197"/>
                <a:ext cx="3874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  <p:sp>
        <p:nvSpPr>
          <p:cNvPr id="55" name="Right Brace 54">
            <a:extLst>
              <a:ext uri="{FF2B5EF4-FFF2-40B4-BE49-F238E27FC236}">
                <a16:creationId xmlns="" xmlns:a16="http://schemas.microsoft.com/office/drawing/2014/main" id="{387C9F12-4710-4B45-93AA-EA48474C9755}"/>
              </a:ext>
            </a:extLst>
          </p:cNvPr>
          <p:cNvSpPr/>
          <p:nvPr/>
        </p:nvSpPr>
        <p:spPr>
          <a:xfrm rot="5400000">
            <a:off x="2517444" y="2546485"/>
            <a:ext cx="381000" cy="2133600"/>
          </a:xfrm>
          <a:prstGeom prst="rightBrace">
            <a:avLst/>
          </a:prstGeom>
          <a:scene3d>
            <a:camera prst="perspectiveAbove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/>
            </a:endParaRPr>
          </a:p>
        </p:txBody>
      </p:sp>
      <p:sp>
        <p:nvSpPr>
          <p:cNvPr id="56" name="Right Brace 55">
            <a:extLst>
              <a:ext uri="{FF2B5EF4-FFF2-40B4-BE49-F238E27FC236}">
                <a16:creationId xmlns="" xmlns:a16="http://schemas.microsoft.com/office/drawing/2014/main" id="{4B4C2C35-8640-453F-BF19-AFC82FA982B3}"/>
              </a:ext>
            </a:extLst>
          </p:cNvPr>
          <p:cNvSpPr/>
          <p:nvPr/>
        </p:nvSpPr>
        <p:spPr>
          <a:xfrm rot="5400000">
            <a:off x="5815013" y="2900189"/>
            <a:ext cx="381000" cy="12192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/>
            </a:endParaRPr>
          </a:p>
        </p:txBody>
      </p:sp>
      <p:grpSp>
        <p:nvGrpSpPr>
          <p:cNvPr id="57" name="Group 37">
            <a:extLst>
              <a:ext uri="{FF2B5EF4-FFF2-40B4-BE49-F238E27FC236}">
                <a16:creationId xmlns="" xmlns:a16="http://schemas.microsoft.com/office/drawing/2014/main" id="{BC13BE3E-8FB4-47A1-9D4C-047B07E231C2}"/>
              </a:ext>
            </a:extLst>
          </p:cNvPr>
          <p:cNvGrpSpPr>
            <a:grpSpLocks/>
          </p:cNvGrpSpPr>
          <p:nvPr/>
        </p:nvGrpSpPr>
        <p:grpSpPr bwMode="auto">
          <a:xfrm>
            <a:off x="5765800" y="3608214"/>
            <a:ext cx="1473200" cy="1119188"/>
            <a:chOff x="5765800" y="4404446"/>
            <a:chExt cx="1473200" cy="1118617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0CAAFC4-224D-4C0A-B566-EDA353F38158}"/>
                </a:ext>
              </a:extLst>
            </p:cNvPr>
            <p:cNvSpPr txBox="1"/>
            <p:nvPr/>
          </p:nvSpPr>
          <p:spPr>
            <a:xfrm>
              <a:off x="5791200" y="4404446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7D24A503-90A9-4B61-B7C6-1507F0CE4D75}"/>
                </a:ext>
              </a:extLst>
            </p:cNvPr>
            <p:cNvSpPr txBox="1"/>
            <p:nvPr/>
          </p:nvSpPr>
          <p:spPr>
            <a:xfrm>
              <a:off x="5791200" y="4876800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7413111-FA4C-47DF-BECE-F32AC70F2C5D}"/>
                </a:ext>
              </a:extLst>
            </p:cNvPr>
            <p:cNvCxnSpPr/>
            <p:nvPr/>
          </p:nvCxnSpPr>
          <p:spPr>
            <a:xfrm>
              <a:off x="5765800" y="4953441"/>
              <a:ext cx="4826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B0E0296-3AE1-457F-9111-0BD1F650E101}"/>
              </a:ext>
            </a:extLst>
          </p:cNvPr>
          <p:cNvSpPr/>
          <p:nvPr/>
        </p:nvSpPr>
        <p:spPr>
          <a:xfrm>
            <a:off x="963304" y="1898785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A0EC5F1B-8BA5-489F-976B-CFA85A5A8E68}"/>
              </a:ext>
            </a:extLst>
          </p:cNvPr>
          <p:cNvSpPr/>
          <p:nvPr/>
        </p:nvSpPr>
        <p:spPr>
          <a:xfrm>
            <a:off x="2971800" y="1898785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41E4864-0FBC-48A9-B2C6-B2212F4D8AAB}"/>
              </a:ext>
            </a:extLst>
          </p:cNvPr>
          <p:cNvGrpSpPr/>
          <p:nvPr/>
        </p:nvGrpSpPr>
        <p:grpSpPr>
          <a:xfrm>
            <a:off x="5247200" y="1473854"/>
            <a:ext cx="2066088" cy="1921635"/>
            <a:chOff x="5247200" y="1473854"/>
            <a:chExt cx="2066088" cy="192163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2BEF222A-047E-409F-B985-E1B792C16C7D}"/>
                </a:ext>
              </a:extLst>
            </p:cNvPr>
            <p:cNvCxnSpPr/>
            <p:nvPr/>
          </p:nvCxnSpPr>
          <p:spPr>
            <a:xfrm rot="5400000">
              <a:off x="4753615" y="2449758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ACB7A257-4E3B-42AA-9882-23D39F9C576A}"/>
                </a:ext>
              </a:extLst>
            </p:cNvPr>
            <p:cNvCxnSpPr/>
            <p:nvPr/>
          </p:nvCxnSpPr>
          <p:spPr>
            <a:xfrm rot="5400000">
              <a:off x="6688590" y="2220416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C5FF8CB8-F785-41B5-82F1-28B35C7DA989}"/>
                </a:ext>
              </a:extLst>
            </p:cNvPr>
            <p:cNvCxnSpPr/>
            <p:nvPr/>
          </p:nvCxnSpPr>
          <p:spPr>
            <a:xfrm rot="5400000">
              <a:off x="4993397" y="2096066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ie 35">
              <a:extLst>
                <a:ext uri="{FF2B5EF4-FFF2-40B4-BE49-F238E27FC236}">
                  <a16:creationId xmlns="" xmlns:a16="http://schemas.microsoft.com/office/drawing/2014/main" id="{6CE8BE92-299A-4758-9FDC-8A43DF3C49F5}"/>
                </a:ext>
              </a:extLst>
            </p:cNvPr>
            <p:cNvSpPr/>
            <p:nvPr/>
          </p:nvSpPr>
          <p:spPr>
            <a:xfrm>
              <a:off x="5247200" y="1950737"/>
              <a:ext cx="1444752" cy="1444752"/>
            </a:xfrm>
            <a:prstGeom prst="pie">
              <a:avLst>
                <a:gd name="adj1" fmla="val 10718323"/>
                <a:gd name="adj2" fmla="val 1620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62" name="Pie 36">
              <a:extLst>
                <a:ext uri="{FF2B5EF4-FFF2-40B4-BE49-F238E27FC236}">
                  <a16:creationId xmlns="" xmlns:a16="http://schemas.microsoft.com/office/drawing/2014/main" id="{F39DDCE7-73D0-4929-BA1D-1C921E68096D}"/>
                </a:ext>
              </a:extLst>
            </p:cNvPr>
            <p:cNvSpPr/>
            <p:nvPr/>
          </p:nvSpPr>
          <p:spPr>
            <a:xfrm rot="16200000">
              <a:off x="5260848" y="1947690"/>
              <a:ext cx="1444752" cy="1444752"/>
            </a:xfrm>
            <a:prstGeom prst="pie">
              <a:avLst>
                <a:gd name="adj1" fmla="val 12213"/>
                <a:gd name="adj2" fmla="val 5399995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63" name="Pie 37">
              <a:extLst>
                <a:ext uri="{FF2B5EF4-FFF2-40B4-BE49-F238E27FC236}">
                  <a16:creationId xmlns="" xmlns:a16="http://schemas.microsoft.com/office/drawing/2014/main" id="{058FEC2F-BFB5-4ADB-94A2-58256E0712D3}"/>
                </a:ext>
              </a:extLst>
            </p:cNvPr>
            <p:cNvSpPr/>
            <p:nvPr/>
          </p:nvSpPr>
          <p:spPr>
            <a:xfrm rot="5400000">
              <a:off x="5260848" y="1950737"/>
              <a:ext cx="1444752" cy="1444752"/>
            </a:xfrm>
            <a:prstGeom prst="pie">
              <a:avLst>
                <a:gd name="adj1" fmla="val 12213"/>
                <a:gd name="adj2" fmla="val 5399995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6A4906D4-CD8B-4A07-869C-88CA0EB01F5A}"/>
                </a:ext>
              </a:extLst>
            </p:cNvPr>
            <p:cNvCxnSpPr/>
            <p:nvPr/>
          </p:nvCxnSpPr>
          <p:spPr>
            <a:xfrm rot="5400000" flipH="1">
              <a:off x="5248276" y="2670001"/>
              <a:ext cx="1447800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7B41D10B-E1C6-4A94-95B9-B0C1DBE91E8E}"/>
                </a:ext>
              </a:extLst>
            </p:cNvPr>
            <p:cNvCxnSpPr/>
            <p:nvPr/>
          </p:nvCxnSpPr>
          <p:spPr>
            <a:xfrm rot="10800000" flipH="1">
              <a:off x="5257800" y="2698675"/>
              <a:ext cx="14478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FA1786E-037F-482C-BDB6-55F4CAB201E3}"/>
              </a:ext>
            </a:extLst>
          </p:cNvPr>
          <p:cNvSpPr txBox="1"/>
          <p:nvPr/>
        </p:nvSpPr>
        <p:spPr>
          <a:xfrm>
            <a:off x="2514600" y="3830603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29652B8A-C6E0-40F2-8DA2-BA88620CCC8C}"/>
              </a:ext>
            </a:extLst>
          </p:cNvPr>
          <p:cNvGrpSpPr/>
          <p:nvPr/>
        </p:nvGrpSpPr>
        <p:grpSpPr>
          <a:xfrm>
            <a:off x="281096" y="4649211"/>
            <a:ext cx="5484704" cy="915215"/>
            <a:chOff x="281096" y="4649211"/>
            <a:chExt cx="5484704" cy="915215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A3BA567-A2A1-46C0-B0C7-02842777A7FB}"/>
                </a:ext>
              </a:extLst>
            </p:cNvPr>
            <p:cNvSpPr txBox="1"/>
            <p:nvPr/>
          </p:nvSpPr>
          <p:spPr>
            <a:xfrm>
              <a:off x="281096" y="4753211"/>
              <a:ext cx="5484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95AB2564-A96C-4DA1-A191-E8561AAB02FF}"/>
                </a:ext>
              </a:extLst>
            </p:cNvPr>
            <p:cNvGrpSpPr/>
            <p:nvPr/>
          </p:nvGrpSpPr>
          <p:grpSpPr>
            <a:xfrm>
              <a:off x="3511423" y="4649211"/>
              <a:ext cx="387407" cy="915215"/>
              <a:chOff x="1864720" y="3268871"/>
              <a:chExt cx="387407" cy="915215"/>
            </a:xfrm>
          </p:grpSpPr>
          <p:sp>
            <p:nvSpPr>
              <p:cNvPr id="72" name="Text Box 6">
                <a:extLst>
                  <a:ext uri="{FF2B5EF4-FFF2-40B4-BE49-F238E27FC236}">
                    <a16:creationId xmlns="" xmlns:a16="http://schemas.microsoft.com/office/drawing/2014/main" id="{4074427F-96AA-4518-A90B-52789450CD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8498" y="3268871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3" name="Text Box 7">
                <a:extLst>
                  <a:ext uri="{FF2B5EF4-FFF2-40B4-BE49-F238E27FC236}">
                    <a16:creationId xmlns="" xmlns:a16="http://schemas.microsoft.com/office/drawing/2014/main" id="{33B362C2-EB77-4FC4-963F-1DFB37A1F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9071" y="3660866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4" name="Line 8">
                <a:extLst>
                  <a:ext uri="{FF2B5EF4-FFF2-40B4-BE49-F238E27FC236}">
                    <a16:creationId xmlns="" xmlns:a16="http://schemas.microsoft.com/office/drawing/2014/main" id="{EF848708-DF50-4C96-AB4E-9FD243EB9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720" y="3724197"/>
                <a:ext cx="3874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  <p:sp>
        <p:nvSpPr>
          <p:cNvPr id="81" name="Text Box 29">
            <a:extLst>
              <a:ext uri="{FF2B5EF4-FFF2-40B4-BE49-F238E27FC236}">
                <a16:creationId xmlns="" xmlns:a16="http://schemas.microsoft.com/office/drawing/2014/main" id="{38732A22-2214-4E7E-86C1-7204A573E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844" y="698530"/>
            <a:ext cx="26616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4" grpId="0" animBg="1"/>
      <p:bldP spid="65" grpId="0" animBg="1"/>
      <p:bldP spid="68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A9859D-8FF0-4B15-BBEB-85D97D863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054B42-C04D-4678-B461-870B9A9961B9}"/>
              </a:ext>
            </a:extLst>
          </p:cNvPr>
          <p:cNvSpPr txBox="1"/>
          <p:nvPr/>
        </p:nvSpPr>
        <p:spPr>
          <a:xfrm>
            <a:off x="1752600" y="39469"/>
            <a:ext cx="67162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GIỚI THIỆU KIẾN THỨC MỚI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="" xmlns:a16="http://schemas.microsoft.com/office/drawing/2014/main" id="{387C9F12-4710-4B45-93AA-EA48474C9755}"/>
              </a:ext>
            </a:extLst>
          </p:cNvPr>
          <p:cNvSpPr/>
          <p:nvPr/>
        </p:nvSpPr>
        <p:spPr>
          <a:xfrm rot="5400000">
            <a:off x="3000044" y="1987031"/>
            <a:ext cx="381000" cy="2133600"/>
          </a:xfrm>
          <a:prstGeom prst="rightBrace">
            <a:avLst/>
          </a:prstGeom>
          <a:scene3d>
            <a:camera prst="perspectiveAbove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/>
            </a:endParaRPr>
          </a:p>
        </p:txBody>
      </p:sp>
      <p:sp>
        <p:nvSpPr>
          <p:cNvPr id="56" name="Right Brace 55">
            <a:extLst>
              <a:ext uri="{FF2B5EF4-FFF2-40B4-BE49-F238E27FC236}">
                <a16:creationId xmlns="" xmlns:a16="http://schemas.microsoft.com/office/drawing/2014/main" id="{4B4C2C35-8640-453F-BF19-AFC82FA982B3}"/>
              </a:ext>
            </a:extLst>
          </p:cNvPr>
          <p:cNvSpPr/>
          <p:nvPr/>
        </p:nvSpPr>
        <p:spPr>
          <a:xfrm rot="5400000">
            <a:off x="6297613" y="2340735"/>
            <a:ext cx="381000" cy="12192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/>
            </a:endParaRPr>
          </a:p>
        </p:txBody>
      </p:sp>
      <p:grpSp>
        <p:nvGrpSpPr>
          <p:cNvPr id="57" name="Group 37">
            <a:extLst>
              <a:ext uri="{FF2B5EF4-FFF2-40B4-BE49-F238E27FC236}">
                <a16:creationId xmlns="" xmlns:a16="http://schemas.microsoft.com/office/drawing/2014/main" id="{BC13BE3E-8FB4-47A1-9D4C-047B07E231C2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048760"/>
            <a:ext cx="1473200" cy="1119188"/>
            <a:chOff x="5765800" y="4404446"/>
            <a:chExt cx="1473200" cy="1118617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0CAAFC4-224D-4C0A-B566-EDA353F38158}"/>
                </a:ext>
              </a:extLst>
            </p:cNvPr>
            <p:cNvSpPr txBox="1"/>
            <p:nvPr/>
          </p:nvSpPr>
          <p:spPr>
            <a:xfrm>
              <a:off x="5791200" y="4404446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7D24A503-90A9-4B61-B7C6-1507F0CE4D75}"/>
                </a:ext>
              </a:extLst>
            </p:cNvPr>
            <p:cNvSpPr txBox="1"/>
            <p:nvPr/>
          </p:nvSpPr>
          <p:spPr>
            <a:xfrm>
              <a:off x="5791200" y="4876800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7413111-FA4C-47DF-BECE-F32AC70F2C5D}"/>
                </a:ext>
              </a:extLst>
            </p:cNvPr>
            <p:cNvCxnSpPr/>
            <p:nvPr/>
          </p:nvCxnSpPr>
          <p:spPr>
            <a:xfrm>
              <a:off x="5765800" y="4953441"/>
              <a:ext cx="4826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9B0E0296-3AE1-457F-9111-0BD1F650E101}"/>
              </a:ext>
            </a:extLst>
          </p:cNvPr>
          <p:cNvSpPr/>
          <p:nvPr/>
        </p:nvSpPr>
        <p:spPr>
          <a:xfrm>
            <a:off x="1445904" y="133933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A0EC5F1B-8BA5-489F-976B-CFA85A5A8E68}"/>
              </a:ext>
            </a:extLst>
          </p:cNvPr>
          <p:cNvSpPr/>
          <p:nvPr/>
        </p:nvSpPr>
        <p:spPr>
          <a:xfrm>
            <a:off x="3454400" y="133933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41E4864-0FBC-48A9-B2C6-B2212F4D8AAB}"/>
              </a:ext>
            </a:extLst>
          </p:cNvPr>
          <p:cNvGrpSpPr/>
          <p:nvPr/>
        </p:nvGrpSpPr>
        <p:grpSpPr>
          <a:xfrm>
            <a:off x="5729800" y="914400"/>
            <a:ext cx="2066088" cy="1921635"/>
            <a:chOff x="5247200" y="1473854"/>
            <a:chExt cx="2066088" cy="192163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2BEF222A-047E-409F-B985-E1B792C16C7D}"/>
                </a:ext>
              </a:extLst>
            </p:cNvPr>
            <p:cNvCxnSpPr/>
            <p:nvPr/>
          </p:nvCxnSpPr>
          <p:spPr>
            <a:xfrm rot="5400000">
              <a:off x="4753615" y="2449758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ACB7A257-4E3B-42AA-9882-23D39F9C576A}"/>
                </a:ext>
              </a:extLst>
            </p:cNvPr>
            <p:cNvCxnSpPr/>
            <p:nvPr/>
          </p:nvCxnSpPr>
          <p:spPr>
            <a:xfrm rot="5400000">
              <a:off x="6688590" y="2220416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C5FF8CB8-F785-41B5-82F1-28B35C7DA989}"/>
                </a:ext>
              </a:extLst>
            </p:cNvPr>
            <p:cNvCxnSpPr/>
            <p:nvPr/>
          </p:nvCxnSpPr>
          <p:spPr>
            <a:xfrm rot="5400000">
              <a:off x="4993397" y="2096066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ie 35">
              <a:extLst>
                <a:ext uri="{FF2B5EF4-FFF2-40B4-BE49-F238E27FC236}">
                  <a16:creationId xmlns="" xmlns:a16="http://schemas.microsoft.com/office/drawing/2014/main" id="{6CE8BE92-299A-4758-9FDC-8A43DF3C49F5}"/>
                </a:ext>
              </a:extLst>
            </p:cNvPr>
            <p:cNvSpPr/>
            <p:nvPr/>
          </p:nvSpPr>
          <p:spPr>
            <a:xfrm>
              <a:off x="5247200" y="1950737"/>
              <a:ext cx="1444752" cy="1444752"/>
            </a:xfrm>
            <a:prstGeom prst="pie">
              <a:avLst>
                <a:gd name="adj1" fmla="val 10718323"/>
                <a:gd name="adj2" fmla="val 1620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62" name="Pie 36">
              <a:extLst>
                <a:ext uri="{FF2B5EF4-FFF2-40B4-BE49-F238E27FC236}">
                  <a16:creationId xmlns="" xmlns:a16="http://schemas.microsoft.com/office/drawing/2014/main" id="{F39DDCE7-73D0-4929-BA1D-1C921E68096D}"/>
                </a:ext>
              </a:extLst>
            </p:cNvPr>
            <p:cNvSpPr/>
            <p:nvPr/>
          </p:nvSpPr>
          <p:spPr>
            <a:xfrm rot="16200000">
              <a:off x="5260848" y="1947690"/>
              <a:ext cx="1444752" cy="1444752"/>
            </a:xfrm>
            <a:prstGeom prst="pie">
              <a:avLst>
                <a:gd name="adj1" fmla="val 12213"/>
                <a:gd name="adj2" fmla="val 5399995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63" name="Pie 37">
              <a:extLst>
                <a:ext uri="{FF2B5EF4-FFF2-40B4-BE49-F238E27FC236}">
                  <a16:creationId xmlns="" xmlns:a16="http://schemas.microsoft.com/office/drawing/2014/main" id="{058FEC2F-BFB5-4ADB-94A2-58256E0712D3}"/>
                </a:ext>
              </a:extLst>
            </p:cNvPr>
            <p:cNvSpPr/>
            <p:nvPr/>
          </p:nvSpPr>
          <p:spPr>
            <a:xfrm rot="5400000">
              <a:off x="5260848" y="1950737"/>
              <a:ext cx="1444752" cy="1444752"/>
            </a:xfrm>
            <a:prstGeom prst="pie">
              <a:avLst>
                <a:gd name="adj1" fmla="val 12213"/>
                <a:gd name="adj2" fmla="val 5399995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6A4906D4-CD8B-4A07-869C-88CA0EB01F5A}"/>
                </a:ext>
              </a:extLst>
            </p:cNvPr>
            <p:cNvCxnSpPr/>
            <p:nvPr/>
          </p:nvCxnSpPr>
          <p:spPr>
            <a:xfrm rot="5400000" flipH="1">
              <a:off x="5248276" y="2670001"/>
              <a:ext cx="1447800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7B41D10B-E1C6-4A94-95B9-B0C1DBE91E8E}"/>
                </a:ext>
              </a:extLst>
            </p:cNvPr>
            <p:cNvCxnSpPr/>
            <p:nvPr/>
          </p:nvCxnSpPr>
          <p:spPr>
            <a:xfrm rot="10800000" flipH="1">
              <a:off x="5257800" y="2698675"/>
              <a:ext cx="14478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FA1786E-037F-482C-BDB6-55F4CAB201E3}"/>
              </a:ext>
            </a:extLst>
          </p:cNvPr>
          <p:cNvSpPr txBox="1"/>
          <p:nvPr/>
        </p:nvSpPr>
        <p:spPr>
          <a:xfrm>
            <a:off x="2997200" y="3271149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108BEC-E36E-4D59-AEE3-466382CC769A}"/>
              </a:ext>
            </a:extLst>
          </p:cNvPr>
          <p:cNvSpPr txBox="1"/>
          <p:nvPr/>
        </p:nvSpPr>
        <p:spPr>
          <a:xfrm>
            <a:off x="4624293" y="3336425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Box 54">
            <a:extLst>
              <a:ext uri="{FF2B5EF4-FFF2-40B4-BE49-F238E27FC236}">
                <a16:creationId xmlns="" xmlns:a16="http://schemas.microsoft.com/office/drawing/2014/main" id="{EED0BD0F-E85A-483A-85F3-D7FAD277A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4419828"/>
            <a:ext cx="2625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thành: </a:t>
            </a:r>
          </a:p>
        </p:txBody>
      </p:sp>
      <p:grpSp>
        <p:nvGrpSpPr>
          <p:cNvPr id="42" name="Group 55">
            <a:extLst>
              <a:ext uri="{FF2B5EF4-FFF2-40B4-BE49-F238E27FC236}">
                <a16:creationId xmlns="" xmlns:a16="http://schemas.microsoft.com/office/drawing/2014/main" id="{18EB8F83-FF02-4F4D-AC93-498E6C03AF57}"/>
              </a:ext>
            </a:extLst>
          </p:cNvPr>
          <p:cNvGrpSpPr>
            <a:grpSpLocks/>
          </p:cNvGrpSpPr>
          <p:nvPr/>
        </p:nvGrpSpPr>
        <p:grpSpPr bwMode="auto">
          <a:xfrm>
            <a:off x="7267575" y="4151540"/>
            <a:ext cx="1673225" cy="1193800"/>
            <a:chOff x="6109648" y="4106674"/>
            <a:chExt cx="1674209" cy="1193386"/>
          </a:xfrm>
        </p:grpSpPr>
        <p:grpSp>
          <p:nvGrpSpPr>
            <p:cNvPr id="43" name="Group 55">
              <a:extLst>
                <a:ext uri="{FF2B5EF4-FFF2-40B4-BE49-F238E27FC236}">
                  <a16:creationId xmlns="" xmlns:a16="http://schemas.microsoft.com/office/drawing/2014/main" id="{C2B6F7C7-A2DE-4359-B2FF-9B235D59A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96FE56B7-1B9A-4C95-9307-772C6BDEA6D7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81A2FDEB-66F8-4B5E-A8D2-4924FB5A0E20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AB41C612-4AF4-42AF-AC80-F70F2089E898}"/>
                  </a:ext>
                </a:extLst>
              </p:cNvPr>
              <p:cNvCxnSpPr>
                <a:endCxn id="44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77B72E03-C8EF-46F8-828B-C04CFB47AEA6}"/>
                </a:ext>
              </a:extLst>
            </p:cNvPr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  </a:t>
              </a:r>
            </a:p>
          </p:txBody>
        </p:sp>
      </p:grpSp>
      <p:grpSp>
        <p:nvGrpSpPr>
          <p:cNvPr id="81" name="Group 54">
            <a:extLst>
              <a:ext uri="{FF2B5EF4-FFF2-40B4-BE49-F238E27FC236}">
                <a16:creationId xmlns="" xmlns:a16="http://schemas.microsoft.com/office/drawing/2014/main" id="{41EF2C76-751E-4224-AF9C-C30E34E3DA4A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4191228"/>
            <a:ext cx="2590800" cy="1255712"/>
            <a:chOff x="1143000" y="4778373"/>
            <a:chExt cx="2590800" cy="1255995"/>
          </a:xfrm>
        </p:grpSpPr>
        <p:grpSp>
          <p:nvGrpSpPr>
            <p:cNvPr id="82" name="Group 39">
              <a:extLst>
                <a:ext uri="{FF2B5EF4-FFF2-40B4-BE49-F238E27FC236}">
                  <a16:creationId xmlns="" xmlns:a16="http://schemas.microsoft.com/office/drawing/2014/main" id="{53F31004-0AD0-457E-B4AE-99403FA53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4778373"/>
              <a:ext cx="1447800" cy="1255995"/>
              <a:chOff x="5718810" y="4267200"/>
              <a:chExt cx="1520190" cy="1255863"/>
            </a:xfrm>
          </p:grpSpPr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4EADB8AC-65D4-4B85-B692-B372CB52B868}"/>
                  </a:ext>
                </a:extLst>
              </p:cNvPr>
              <p:cNvSpPr txBox="1"/>
              <p:nvPr/>
            </p:nvSpPr>
            <p:spPr>
              <a:xfrm>
                <a:off x="5791200" y="4267200"/>
                <a:ext cx="1447800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1C9BB42E-76BD-4D13-BA3C-56C2C00CF3B0}"/>
                  </a:ext>
                </a:extLst>
              </p:cNvPr>
              <p:cNvSpPr txBox="1"/>
              <p:nvPr/>
            </p:nvSpPr>
            <p:spPr>
              <a:xfrm>
                <a:off x="5791200" y="4876800"/>
                <a:ext cx="1447800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9831BF5A-AF8D-4F9B-95BA-C4295D1FA446}"/>
                  </a:ext>
                </a:extLst>
              </p:cNvPr>
              <p:cNvCxnSpPr/>
              <p:nvPr/>
            </p:nvCxnSpPr>
            <p:spPr>
              <a:xfrm>
                <a:off x="5718810" y="4953082"/>
                <a:ext cx="64008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FF6C46D4-D9C4-4899-9511-44267D5E5319}"/>
                </a:ext>
              </a:extLst>
            </p:cNvPr>
            <p:cNvSpPr txBox="1"/>
            <p:nvPr/>
          </p:nvSpPr>
          <p:spPr>
            <a:xfrm>
              <a:off x="1143000" y="5083175"/>
              <a:ext cx="9906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4" name="Plus 53">
              <a:extLst>
                <a:ext uri="{FF2B5EF4-FFF2-40B4-BE49-F238E27FC236}">
                  <a16:creationId xmlns="" xmlns:a16="http://schemas.microsoft.com/office/drawing/2014/main" id="{F87EADE4-2FD2-456B-8F93-2D3D9E442F16}"/>
                </a:ext>
              </a:extLst>
            </p:cNvPr>
            <p:cNvSpPr/>
            <p:nvPr/>
          </p:nvSpPr>
          <p:spPr>
            <a:xfrm>
              <a:off x="1676400" y="5311893"/>
              <a:ext cx="381000" cy="304869"/>
            </a:xfrm>
            <a:prstGeom prst="mathPlus">
              <a:avLst/>
            </a:prstGeom>
            <a:solidFill>
              <a:srgbClr val="130ACE"/>
            </a:solidFill>
            <a:ln>
              <a:solidFill>
                <a:srgbClr val="130A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/>
              </a:endParaRPr>
            </a:p>
          </p:txBody>
        </p:sp>
      </p:grpSp>
      <p:sp>
        <p:nvSpPr>
          <p:cNvPr id="88" name="TextBox 62">
            <a:extLst>
              <a:ext uri="{FF2B5EF4-FFF2-40B4-BE49-F238E27FC236}">
                <a16:creationId xmlns="" xmlns:a16="http://schemas.microsoft.com/office/drawing/2014/main" id="{91FBAAF2-47BA-4C35-B75C-CF8B9805E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556282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Group 55">
            <a:extLst>
              <a:ext uri="{FF2B5EF4-FFF2-40B4-BE49-F238E27FC236}">
                <a16:creationId xmlns="" xmlns:a16="http://schemas.microsoft.com/office/drawing/2014/main" id="{CF6AAEA3-8163-456C-BC59-F60D59DEF852}"/>
              </a:ext>
            </a:extLst>
          </p:cNvPr>
          <p:cNvGrpSpPr>
            <a:grpSpLocks/>
          </p:cNvGrpSpPr>
          <p:nvPr/>
        </p:nvGrpSpPr>
        <p:grpSpPr bwMode="auto">
          <a:xfrm>
            <a:off x="3606800" y="5243740"/>
            <a:ext cx="1673225" cy="1193800"/>
            <a:chOff x="6109648" y="4106674"/>
            <a:chExt cx="1674209" cy="1193386"/>
          </a:xfrm>
        </p:grpSpPr>
        <p:grpSp>
          <p:nvGrpSpPr>
            <p:cNvPr id="90" name="Group 55">
              <a:extLst>
                <a:ext uri="{FF2B5EF4-FFF2-40B4-BE49-F238E27FC236}">
                  <a16:creationId xmlns="" xmlns:a16="http://schemas.microsoft.com/office/drawing/2014/main" id="{C8F8763E-FDC8-47A0-98A8-76CF3C227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15702EC7-E6F8-47F4-88CD-85C81B00D363}"/>
                  </a:ext>
                </a:extLst>
              </p:cNvPr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4708FB82-0E62-4355-AD38-0A27CFC01C18}"/>
                  </a:ext>
                </a:extLst>
              </p:cNvPr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0A29DD72-D3E6-45A5-9B29-FB7CF4C52751}"/>
                  </a:ext>
                </a:extLst>
              </p:cNvPr>
              <p:cNvCxnSpPr>
                <a:endCxn id="91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6777A1EB-6AA3-48BD-883B-FBC4161FF615}"/>
                </a:ext>
              </a:extLst>
            </p:cNvPr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  </a:t>
              </a:r>
            </a:p>
          </p:txBody>
        </p:sp>
      </p:grpSp>
      <p:grpSp>
        <p:nvGrpSpPr>
          <p:cNvPr id="95" name="Group 68">
            <a:extLst>
              <a:ext uri="{FF2B5EF4-FFF2-40B4-BE49-F238E27FC236}">
                <a16:creationId xmlns="" xmlns:a16="http://schemas.microsoft.com/office/drawing/2014/main" id="{D9008BD4-5252-48FC-9A80-14B9787D32FF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4227740"/>
            <a:ext cx="2590800" cy="1317625"/>
            <a:chOff x="2819400" y="5638800"/>
            <a:chExt cx="2590800" cy="1317625"/>
          </a:xfrm>
        </p:grpSpPr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CE913029-85E5-400E-BD40-465DECAEF5C7}"/>
                </a:ext>
              </a:extLst>
            </p:cNvPr>
            <p:cNvSpPr txBox="1"/>
            <p:nvPr/>
          </p:nvSpPr>
          <p:spPr bwMode="auto">
            <a:xfrm>
              <a:off x="4169229" y="5638800"/>
              <a:ext cx="124097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919BC9A4-6BFE-49A9-87BD-14B29420C7BB}"/>
                </a:ext>
              </a:extLst>
            </p:cNvPr>
            <p:cNvSpPr txBox="1"/>
            <p:nvPr/>
          </p:nvSpPr>
          <p:spPr bwMode="auto">
            <a:xfrm>
              <a:off x="4114800" y="6248464"/>
              <a:ext cx="124097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15C2DC59-C42B-4C03-B786-BE4569144B5E}"/>
                </a:ext>
              </a:extLst>
            </p:cNvPr>
            <p:cNvCxnSpPr/>
            <p:nvPr/>
          </p:nvCxnSpPr>
          <p:spPr bwMode="auto">
            <a:xfrm>
              <a:off x="4038600" y="6332538"/>
              <a:ext cx="609600" cy="142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96E6C102-01B4-46A5-9978-FB78CE0EBC00}"/>
                </a:ext>
              </a:extLst>
            </p:cNvPr>
            <p:cNvSpPr txBox="1"/>
            <p:nvPr/>
          </p:nvSpPr>
          <p:spPr bwMode="auto">
            <a:xfrm>
              <a:off x="2819400" y="5921514"/>
              <a:ext cx="15240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 </a:t>
              </a:r>
              <a:r>
                <a:rPr lang="en-US" sz="4000" b="1" dirty="0" err="1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và</a:t>
              </a: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   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19F932D-EF3E-49AC-A5F2-111059C46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4456340"/>
            <a:ext cx="97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hay</a:t>
            </a:r>
          </a:p>
        </p:txBody>
      </p:sp>
      <p:sp>
        <p:nvSpPr>
          <p:cNvPr id="101" name="Text Box 29">
            <a:extLst>
              <a:ext uri="{FF2B5EF4-FFF2-40B4-BE49-F238E27FC236}">
                <a16:creationId xmlns="" xmlns:a16="http://schemas.microsoft.com/office/drawing/2014/main" id="{AC69A219-AE32-4E3C-B90A-A78B9F755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967" y="655656"/>
            <a:ext cx="313924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8" grpId="0"/>
      <p:bldP spid="10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805</TotalTime>
  <Words>815</Words>
  <Application>Microsoft Office PowerPoint</Application>
  <PresentationFormat>On-screen Show (4:3)</PresentationFormat>
  <Paragraphs>215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Clarity</vt:lpstr>
      <vt:lpstr>Office Theme</vt:lpstr>
      <vt:lpstr>4_Office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 của 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HOME</cp:lastModifiedBy>
  <cp:revision>224</cp:revision>
  <dcterms:created xsi:type="dcterms:W3CDTF">2006-08-16T00:00:00Z</dcterms:created>
  <dcterms:modified xsi:type="dcterms:W3CDTF">2021-09-18T06:01:18Z</dcterms:modified>
</cp:coreProperties>
</file>